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5"/>
  </p:notesMasterIdLst>
  <p:sldIdLst>
    <p:sldId id="256" r:id="rId2"/>
    <p:sldId id="259" r:id="rId3"/>
    <p:sldId id="285" r:id="rId4"/>
    <p:sldId id="287" r:id="rId5"/>
    <p:sldId id="264" r:id="rId6"/>
    <p:sldId id="289" r:id="rId7"/>
    <p:sldId id="290" r:id="rId8"/>
    <p:sldId id="263" r:id="rId9"/>
    <p:sldId id="288" r:id="rId10"/>
    <p:sldId id="291" r:id="rId11"/>
    <p:sldId id="292" r:id="rId12"/>
    <p:sldId id="296" r:id="rId13"/>
    <p:sldId id="297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niglet"/>
      <p:regular r:id="rId20"/>
    </p:embeddedFont>
    <p:embeddedFont>
      <p:font typeface="Walter Turncoat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5C523B-A461-4CF5-A1EC-5DFD6D84F808}">
  <a:tblStyle styleId="{8E5C523B-A461-4CF5-A1EC-5DFD6D84F8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51"/>
    <p:restoredTop sz="91024"/>
  </p:normalViewPr>
  <p:slideViewPr>
    <p:cSldViewPr snapToGrid="0" snapToObjects="1">
      <p:cViewPr varScale="1">
        <p:scale>
          <a:sx n="132" d="100"/>
          <a:sy n="132" d="100"/>
        </p:scale>
        <p:origin x="2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NUL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Loan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Loan Status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B4C-C642-83E2-49E59D28B3F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B4C-C642-83E2-49E59D28B3F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787-E948-AA3F-0E1B93AB72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Fully Paid</c:v>
                </c:pt>
                <c:pt idx="1">
                  <c:v>Current</c:v>
                </c:pt>
                <c:pt idx="2">
                  <c:v>Charged Off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87-E948-AA3F-0E1B93AB7222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D2CAE-9669-774C-BE35-86E67D31B083}" type="doc">
      <dgm:prSet loTypeId="urn:microsoft.com/office/officeart/2005/8/layout/radial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BEE878-9710-AD43-9AB5-453C7BF2B739}">
      <dgm:prSet phldrT="[Text]"/>
      <dgm:spPr/>
      <dgm:t>
        <a:bodyPr/>
        <a:lstStyle/>
        <a:p>
          <a:r>
            <a:rPr lang="en-US" dirty="0"/>
            <a:t>Loan Status</a:t>
          </a:r>
        </a:p>
      </dgm:t>
    </dgm:pt>
    <dgm:pt modelId="{43C098D6-F455-CE46-AF3A-80852172FE3F}" type="parTrans" cxnId="{827CAC8B-B548-514C-858E-1CAB34B0FF0A}">
      <dgm:prSet/>
      <dgm:spPr/>
      <dgm:t>
        <a:bodyPr/>
        <a:lstStyle/>
        <a:p>
          <a:endParaRPr lang="en-US"/>
        </a:p>
      </dgm:t>
    </dgm:pt>
    <dgm:pt modelId="{529C4A06-24EF-DB4B-9DFD-8715ABE9E830}" type="sibTrans" cxnId="{827CAC8B-B548-514C-858E-1CAB34B0FF0A}">
      <dgm:prSet/>
      <dgm:spPr/>
      <dgm:t>
        <a:bodyPr/>
        <a:lstStyle/>
        <a:p>
          <a:endParaRPr lang="en-US"/>
        </a:p>
      </dgm:t>
    </dgm:pt>
    <dgm:pt modelId="{B703CDC0-A6F2-D04F-A8FA-11C9B2BC24AE}">
      <dgm:prSet phldrT="[Text]"/>
      <dgm:spPr/>
      <dgm:t>
        <a:bodyPr/>
        <a:lstStyle/>
        <a:p>
          <a:r>
            <a:rPr lang="en-US" dirty="0"/>
            <a:t>Interest Rate</a:t>
          </a:r>
        </a:p>
      </dgm:t>
    </dgm:pt>
    <dgm:pt modelId="{CFCAF7A6-C9D3-1049-B741-01BE900797E5}" type="parTrans" cxnId="{2B20183A-8C7C-7A4B-AD56-83218A90C33F}">
      <dgm:prSet/>
      <dgm:spPr/>
      <dgm:t>
        <a:bodyPr/>
        <a:lstStyle/>
        <a:p>
          <a:endParaRPr lang="en-US"/>
        </a:p>
      </dgm:t>
    </dgm:pt>
    <dgm:pt modelId="{483A6C71-7539-7940-AAB3-B9A2D2F41728}" type="sibTrans" cxnId="{2B20183A-8C7C-7A4B-AD56-83218A90C33F}">
      <dgm:prSet/>
      <dgm:spPr/>
      <dgm:t>
        <a:bodyPr/>
        <a:lstStyle/>
        <a:p>
          <a:endParaRPr lang="en-US"/>
        </a:p>
      </dgm:t>
    </dgm:pt>
    <dgm:pt modelId="{0F51077C-C142-F647-8C48-68AAC67EBC12}" type="pres">
      <dgm:prSet presAssocID="{C44D2CAE-9669-774C-BE35-86E67D31B083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68B7C027-709B-4C43-979E-600AEE34A4A8}" type="pres">
      <dgm:prSet presAssocID="{C44D2CAE-9669-774C-BE35-86E67D31B083}" presName="cycle" presStyleCnt="0"/>
      <dgm:spPr/>
    </dgm:pt>
    <dgm:pt modelId="{09F8CEF3-49E3-4E45-BB63-6C7FB2DC15C5}" type="pres">
      <dgm:prSet presAssocID="{C44D2CAE-9669-774C-BE35-86E67D31B083}" presName="centerShape" presStyleCnt="0"/>
      <dgm:spPr/>
    </dgm:pt>
    <dgm:pt modelId="{045DCFAC-33BB-FD4E-AEE2-AFA22D45406A}" type="pres">
      <dgm:prSet presAssocID="{C44D2CAE-9669-774C-BE35-86E67D31B083}" presName="connSite" presStyleLbl="node1" presStyleIdx="0" presStyleCnt="3"/>
      <dgm:spPr/>
    </dgm:pt>
    <dgm:pt modelId="{6CDED18C-533D-744E-AAF9-F776FEDB1DD6}" type="pres">
      <dgm:prSet presAssocID="{C44D2CAE-9669-774C-BE35-86E67D31B083}" presName="visible" presStyleLbl="node1" presStyleIdx="0" presStyleCnt="3"/>
      <dgm:spPr/>
    </dgm:pt>
    <dgm:pt modelId="{D14F5CA6-DB90-594A-8B08-E7ADE6322BA0}" type="pres">
      <dgm:prSet presAssocID="{CFCAF7A6-C9D3-1049-B741-01BE900797E5}" presName="Name25" presStyleLbl="parChTrans1D1" presStyleIdx="0" presStyleCnt="2"/>
      <dgm:spPr/>
    </dgm:pt>
    <dgm:pt modelId="{C92727E2-C603-3742-9850-E733194C9A7C}" type="pres">
      <dgm:prSet presAssocID="{B703CDC0-A6F2-D04F-A8FA-11C9B2BC24AE}" presName="node" presStyleCnt="0"/>
      <dgm:spPr/>
    </dgm:pt>
    <dgm:pt modelId="{2E3E840B-5D75-7848-AA2D-47526C6625C6}" type="pres">
      <dgm:prSet presAssocID="{B703CDC0-A6F2-D04F-A8FA-11C9B2BC24AE}" presName="parentNode" presStyleLbl="node1" presStyleIdx="1" presStyleCnt="3">
        <dgm:presLayoutVars>
          <dgm:chMax val="1"/>
          <dgm:bulletEnabled val="1"/>
        </dgm:presLayoutVars>
      </dgm:prSet>
      <dgm:spPr/>
    </dgm:pt>
    <dgm:pt modelId="{68234635-29F5-C04E-A9FD-67BA7F48A47B}" type="pres">
      <dgm:prSet presAssocID="{B703CDC0-A6F2-D04F-A8FA-11C9B2BC24AE}" presName="childNode" presStyleLbl="revTx" presStyleIdx="0" presStyleCnt="0">
        <dgm:presLayoutVars>
          <dgm:bulletEnabled val="1"/>
        </dgm:presLayoutVars>
      </dgm:prSet>
      <dgm:spPr/>
    </dgm:pt>
    <dgm:pt modelId="{EB60A478-3158-AD40-A6E6-46A13878BC32}" type="pres">
      <dgm:prSet presAssocID="{43C098D6-F455-CE46-AF3A-80852172FE3F}" presName="Name25" presStyleLbl="parChTrans1D1" presStyleIdx="1" presStyleCnt="2"/>
      <dgm:spPr/>
    </dgm:pt>
    <dgm:pt modelId="{AA07CD4C-6BB1-2D4C-9373-2C37268FA7E7}" type="pres">
      <dgm:prSet presAssocID="{84BEE878-9710-AD43-9AB5-453C7BF2B739}" presName="node" presStyleCnt="0"/>
      <dgm:spPr/>
    </dgm:pt>
    <dgm:pt modelId="{186E70DA-A809-AE45-B416-601DA4E8182E}" type="pres">
      <dgm:prSet presAssocID="{84BEE878-9710-AD43-9AB5-453C7BF2B739}" presName="parentNode" presStyleLbl="node1" presStyleIdx="2" presStyleCnt="3">
        <dgm:presLayoutVars>
          <dgm:chMax val="1"/>
          <dgm:bulletEnabled val="1"/>
        </dgm:presLayoutVars>
      </dgm:prSet>
      <dgm:spPr/>
    </dgm:pt>
    <dgm:pt modelId="{CCA2732D-F4E0-E94B-A986-4F9DD923D8B0}" type="pres">
      <dgm:prSet presAssocID="{84BEE878-9710-AD43-9AB5-453C7BF2B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5052170B-B735-D74A-9BD9-D6DBA76FB899}" type="presOf" srcId="{CFCAF7A6-C9D3-1049-B741-01BE900797E5}" destId="{D14F5CA6-DB90-594A-8B08-E7ADE6322BA0}" srcOrd="0" destOrd="0" presId="urn:microsoft.com/office/officeart/2005/8/layout/radial2"/>
    <dgm:cxn modelId="{2B20183A-8C7C-7A4B-AD56-83218A90C33F}" srcId="{C44D2CAE-9669-774C-BE35-86E67D31B083}" destId="{B703CDC0-A6F2-D04F-A8FA-11C9B2BC24AE}" srcOrd="0" destOrd="0" parTransId="{CFCAF7A6-C9D3-1049-B741-01BE900797E5}" sibTransId="{483A6C71-7539-7940-AAB3-B9A2D2F41728}"/>
    <dgm:cxn modelId="{827CAC8B-B548-514C-858E-1CAB34B0FF0A}" srcId="{C44D2CAE-9669-774C-BE35-86E67D31B083}" destId="{84BEE878-9710-AD43-9AB5-453C7BF2B739}" srcOrd="1" destOrd="0" parTransId="{43C098D6-F455-CE46-AF3A-80852172FE3F}" sibTransId="{529C4A06-24EF-DB4B-9DFD-8715ABE9E830}"/>
    <dgm:cxn modelId="{8413EE8C-46FF-6E48-85EC-0B683D0454FF}" type="presOf" srcId="{43C098D6-F455-CE46-AF3A-80852172FE3F}" destId="{EB60A478-3158-AD40-A6E6-46A13878BC32}" srcOrd="0" destOrd="0" presId="urn:microsoft.com/office/officeart/2005/8/layout/radial2"/>
    <dgm:cxn modelId="{0B322C8F-722C-544A-87F1-72E52EF33C64}" type="presOf" srcId="{84BEE878-9710-AD43-9AB5-453C7BF2B739}" destId="{186E70DA-A809-AE45-B416-601DA4E8182E}" srcOrd="0" destOrd="0" presId="urn:microsoft.com/office/officeart/2005/8/layout/radial2"/>
    <dgm:cxn modelId="{50B32CBC-4D27-054A-BE23-8B2C8A058F79}" type="presOf" srcId="{B703CDC0-A6F2-D04F-A8FA-11C9B2BC24AE}" destId="{2E3E840B-5D75-7848-AA2D-47526C6625C6}" srcOrd="0" destOrd="0" presId="urn:microsoft.com/office/officeart/2005/8/layout/radial2"/>
    <dgm:cxn modelId="{0BAB41D5-CD3E-E24D-B8A9-6EB26AC20451}" type="presOf" srcId="{C44D2CAE-9669-774C-BE35-86E67D31B083}" destId="{0F51077C-C142-F647-8C48-68AAC67EBC12}" srcOrd="0" destOrd="0" presId="urn:microsoft.com/office/officeart/2005/8/layout/radial2"/>
    <dgm:cxn modelId="{8FBFA59F-2C0A-2E40-A6C8-21705B421BAC}" type="presParOf" srcId="{0F51077C-C142-F647-8C48-68AAC67EBC12}" destId="{68B7C027-709B-4C43-979E-600AEE34A4A8}" srcOrd="0" destOrd="0" presId="urn:microsoft.com/office/officeart/2005/8/layout/radial2"/>
    <dgm:cxn modelId="{91F408B4-4CA5-CE4F-8B65-68B5B314964C}" type="presParOf" srcId="{68B7C027-709B-4C43-979E-600AEE34A4A8}" destId="{09F8CEF3-49E3-4E45-BB63-6C7FB2DC15C5}" srcOrd="0" destOrd="0" presId="urn:microsoft.com/office/officeart/2005/8/layout/radial2"/>
    <dgm:cxn modelId="{1D971E0C-98E3-4B40-9393-FF645B98568E}" type="presParOf" srcId="{09F8CEF3-49E3-4E45-BB63-6C7FB2DC15C5}" destId="{045DCFAC-33BB-FD4E-AEE2-AFA22D45406A}" srcOrd="0" destOrd="0" presId="urn:microsoft.com/office/officeart/2005/8/layout/radial2"/>
    <dgm:cxn modelId="{571EB2FE-6369-FA4A-8E0F-7642608207C9}" type="presParOf" srcId="{09F8CEF3-49E3-4E45-BB63-6C7FB2DC15C5}" destId="{6CDED18C-533D-744E-AAF9-F776FEDB1DD6}" srcOrd="1" destOrd="0" presId="urn:microsoft.com/office/officeart/2005/8/layout/radial2"/>
    <dgm:cxn modelId="{C9FA161C-761A-184F-826C-D4566F52E5EE}" type="presParOf" srcId="{68B7C027-709B-4C43-979E-600AEE34A4A8}" destId="{D14F5CA6-DB90-594A-8B08-E7ADE6322BA0}" srcOrd="1" destOrd="0" presId="urn:microsoft.com/office/officeart/2005/8/layout/radial2"/>
    <dgm:cxn modelId="{D82F3F33-BB62-DE4C-8DE5-525117EE0F73}" type="presParOf" srcId="{68B7C027-709B-4C43-979E-600AEE34A4A8}" destId="{C92727E2-C603-3742-9850-E733194C9A7C}" srcOrd="2" destOrd="0" presId="urn:microsoft.com/office/officeart/2005/8/layout/radial2"/>
    <dgm:cxn modelId="{95779A1B-5037-4C48-B45C-9616DDDB8A5D}" type="presParOf" srcId="{C92727E2-C603-3742-9850-E733194C9A7C}" destId="{2E3E840B-5D75-7848-AA2D-47526C6625C6}" srcOrd="0" destOrd="0" presId="urn:microsoft.com/office/officeart/2005/8/layout/radial2"/>
    <dgm:cxn modelId="{32AFE32F-03B3-984D-8192-1972A7217704}" type="presParOf" srcId="{C92727E2-C603-3742-9850-E733194C9A7C}" destId="{68234635-29F5-C04E-A9FD-67BA7F48A47B}" srcOrd="1" destOrd="0" presId="urn:microsoft.com/office/officeart/2005/8/layout/radial2"/>
    <dgm:cxn modelId="{6571A5E9-76AE-1B4B-A7C9-FC6C149F9BC5}" type="presParOf" srcId="{68B7C027-709B-4C43-979E-600AEE34A4A8}" destId="{EB60A478-3158-AD40-A6E6-46A13878BC32}" srcOrd="3" destOrd="0" presId="urn:microsoft.com/office/officeart/2005/8/layout/radial2"/>
    <dgm:cxn modelId="{B4E79644-D07A-CD4B-B0EF-C9E9FDA44971}" type="presParOf" srcId="{68B7C027-709B-4C43-979E-600AEE34A4A8}" destId="{AA07CD4C-6BB1-2D4C-9373-2C37268FA7E7}" srcOrd="4" destOrd="0" presId="urn:microsoft.com/office/officeart/2005/8/layout/radial2"/>
    <dgm:cxn modelId="{B0F761BC-77F1-F245-925A-3333DC41950C}" type="presParOf" srcId="{AA07CD4C-6BB1-2D4C-9373-2C37268FA7E7}" destId="{186E70DA-A809-AE45-B416-601DA4E8182E}" srcOrd="0" destOrd="0" presId="urn:microsoft.com/office/officeart/2005/8/layout/radial2"/>
    <dgm:cxn modelId="{3DCEBCB6-279A-614E-A4D2-748B4869F535}" type="presParOf" srcId="{AA07CD4C-6BB1-2D4C-9373-2C37268FA7E7}" destId="{CCA2732D-F4E0-E94B-A986-4F9DD923D8B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4D2CAE-9669-774C-BE35-86E67D31B083}" type="doc">
      <dgm:prSet loTypeId="urn:microsoft.com/office/officeart/2005/8/layout/radial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BEE878-9710-AD43-9AB5-453C7BF2B739}">
      <dgm:prSet phldrT="[Text]"/>
      <dgm:spPr/>
      <dgm:t>
        <a:bodyPr/>
        <a:lstStyle/>
        <a:p>
          <a:r>
            <a:rPr lang="en-US" dirty="0"/>
            <a:t>Interest Rate</a:t>
          </a:r>
        </a:p>
      </dgm:t>
    </dgm:pt>
    <dgm:pt modelId="{43C098D6-F455-CE46-AF3A-80852172FE3F}" type="parTrans" cxnId="{827CAC8B-B548-514C-858E-1CAB34B0FF0A}">
      <dgm:prSet/>
      <dgm:spPr/>
      <dgm:t>
        <a:bodyPr/>
        <a:lstStyle/>
        <a:p>
          <a:endParaRPr lang="en-US"/>
        </a:p>
      </dgm:t>
    </dgm:pt>
    <dgm:pt modelId="{529C4A06-24EF-DB4B-9DFD-8715ABE9E830}" type="sibTrans" cxnId="{827CAC8B-B548-514C-858E-1CAB34B0FF0A}">
      <dgm:prSet/>
      <dgm:spPr/>
      <dgm:t>
        <a:bodyPr/>
        <a:lstStyle/>
        <a:p>
          <a:endParaRPr lang="en-US"/>
        </a:p>
      </dgm:t>
    </dgm:pt>
    <dgm:pt modelId="{B703CDC0-A6F2-D04F-A8FA-11C9B2BC24AE}">
      <dgm:prSet phldrT="[Text]"/>
      <dgm:spPr/>
      <dgm:t>
        <a:bodyPr/>
        <a:lstStyle/>
        <a:p>
          <a:r>
            <a:rPr lang="en-US" dirty="0"/>
            <a:t>Loan Amount</a:t>
          </a:r>
        </a:p>
      </dgm:t>
    </dgm:pt>
    <dgm:pt modelId="{CFCAF7A6-C9D3-1049-B741-01BE900797E5}" type="parTrans" cxnId="{2B20183A-8C7C-7A4B-AD56-83218A90C33F}">
      <dgm:prSet/>
      <dgm:spPr/>
      <dgm:t>
        <a:bodyPr/>
        <a:lstStyle/>
        <a:p>
          <a:endParaRPr lang="en-US"/>
        </a:p>
      </dgm:t>
    </dgm:pt>
    <dgm:pt modelId="{483A6C71-7539-7940-AAB3-B9A2D2F41728}" type="sibTrans" cxnId="{2B20183A-8C7C-7A4B-AD56-83218A90C33F}">
      <dgm:prSet/>
      <dgm:spPr/>
      <dgm:t>
        <a:bodyPr/>
        <a:lstStyle/>
        <a:p>
          <a:endParaRPr lang="en-US"/>
        </a:p>
      </dgm:t>
    </dgm:pt>
    <dgm:pt modelId="{0F51077C-C142-F647-8C48-68AAC67EBC12}" type="pres">
      <dgm:prSet presAssocID="{C44D2CAE-9669-774C-BE35-86E67D31B083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68B7C027-709B-4C43-979E-600AEE34A4A8}" type="pres">
      <dgm:prSet presAssocID="{C44D2CAE-9669-774C-BE35-86E67D31B083}" presName="cycle" presStyleCnt="0"/>
      <dgm:spPr/>
    </dgm:pt>
    <dgm:pt modelId="{09F8CEF3-49E3-4E45-BB63-6C7FB2DC15C5}" type="pres">
      <dgm:prSet presAssocID="{C44D2CAE-9669-774C-BE35-86E67D31B083}" presName="centerShape" presStyleCnt="0"/>
      <dgm:spPr/>
    </dgm:pt>
    <dgm:pt modelId="{045DCFAC-33BB-FD4E-AEE2-AFA22D45406A}" type="pres">
      <dgm:prSet presAssocID="{C44D2CAE-9669-774C-BE35-86E67D31B083}" presName="connSite" presStyleLbl="node1" presStyleIdx="0" presStyleCnt="3"/>
      <dgm:spPr/>
    </dgm:pt>
    <dgm:pt modelId="{6CDED18C-533D-744E-AAF9-F776FEDB1DD6}" type="pres">
      <dgm:prSet presAssocID="{C44D2CAE-9669-774C-BE35-86E67D31B083}" presName="visible" presStyleLbl="node1" presStyleIdx="0" presStyleCnt="3"/>
      <dgm:spPr/>
    </dgm:pt>
    <dgm:pt modelId="{D14F5CA6-DB90-594A-8B08-E7ADE6322BA0}" type="pres">
      <dgm:prSet presAssocID="{CFCAF7A6-C9D3-1049-B741-01BE900797E5}" presName="Name25" presStyleLbl="parChTrans1D1" presStyleIdx="0" presStyleCnt="2"/>
      <dgm:spPr/>
    </dgm:pt>
    <dgm:pt modelId="{C92727E2-C603-3742-9850-E733194C9A7C}" type="pres">
      <dgm:prSet presAssocID="{B703CDC0-A6F2-D04F-A8FA-11C9B2BC24AE}" presName="node" presStyleCnt="0"/>
      <dgm:spPr/>
    </dgm:pt>
    <dgm:pt modelId="{2E3E840B-5D75-7848-AA2D-47526C6625C6}" type="pres">
      <dgm:prSet presAssocID="{B703CDC0-A6F2-D04F-A8FA-11C9B2BC24AE}" presName="parentNode" presStyleLbl="node1" presStyleIdx="1" presStyleCnt="3">
        <dgm:presLayoutVars>
          <dgm:chMax val="1"/>
          <dgm:bulletEnabled val="1"/>
        </dgm:presLayoutVars>
      </dgm:prSet>
      <dgm:spPr/>
    </dgm:pt>
    <dgm:pt modelId="{68234635-29F5-C04E-A9FD-67BA7F48A47B}" type="pres">
      <dgm:prSet presAssocID="{B703CDC0-A6F2-D04F-A8FA-11C9B2BC24AE}" presName="childNode" presStyleLbl="revTx" presStyleIdx="0" presStyleCnt="0">
        <dgm:presLayoutVars>
          <dgm:bulletEnabled val="1"/>
        </dgm:presLayoutVars>
      </dgm:prSet>
      <dgm:spPr/>
    </dgm:pt>
    <dgm:pt modelId="{EB60A478-3158-AD40-A6E6-46A13878BC32}" type="pres">
      <dgm:prSet presAssocID="{43C098D6-F455-CE46-AF3A-80852172FE3F}" presName="Name25" presStyleLbl="parChTrans1D1" presStyleIdx="1" presStyleCnt="2"/>
      <dgm:spPr/>
    </dgm:pt>
    <dgm:pt modelId="{AA07CD4C-6BB1-2D4C-9373-2C37268FA7E7}" type="pres">
      <dgm:prSet presAssocID="{84BEE878-9710-AD43-9AB5-453C7BF2B739}" presName="node" presStyleCnt="0"/>
      <dgm:spPr/>
    </dgm:pt>
    <dgm:pt modelId="{186E70DA-A809-AE45-B416-601DA4E8182E}" type="pres">
      <dgm:prSet presAssocID="{84BEE878-9710-AD43-9AB5-453C7BF2B739}" presName="parentNode" presStyleLbl="node1" presStyleIdx="2" presStyleCnt="3">
        <dgm:presLayoutVars>
          <dgm:chMax val="1"/>
          <dgm:bulletEnabled val="1"/>
        </dgm:presLayoutVars>
      </dgm:prSet>
      <dgm:spPr/>
    </dgm:pt>
    <dgm:pt modelId="{CCA2732D-F4E0-E94B-A986-4F9DD923D8B0}" type="pres">
      <dgm:prSet presAssocID="{84BEE878-9710-AD43-9AB5-453C7BF2B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68F44B13-790B-8344-910A-E5D3C314C5BF}" type="presOf" srcId="{43C098D6-F455-CE46-AF3A-80852172FE3F}" destId="{EB60A478-3158-AD40-A6E6-46A13878BC32}" srcOrd="0" destOrd="0" presId="urn:microsoft.com/office/officeart/2005/8/layout/radial2"/>
    <dgm:cxn modelId="{2B20183A-8C7C-7A4B-AD56-83218A90C33F}" srcId="{C44D2CAE-9669-774C-BE35-86E67D31B083}" destId="{B703CDC0-A6F2-D04F-A8FA-11C9B2BC24AE}" srcOrd="0" destOrd="0" parTransId="{CFCAF7A6-C9D3-1049-B741-01BE900797E5}" sibTransId="{483A6C71-7539-7940-AAB3-B9A2D2F41728}"/>
    <dgm:cxn modelId="{B1DC574C-6BF3-BD48-B439-548B214C322F}" type="presOf" srcId="{84BEE878-9710-AD43-9AB5-453C7BF2B739}" destId="{186E70DA-A809-AE45-B416-601DA4E8182E}" srcOrd="0" destOrd="0" presId="urn:microsoft.com/office/officeart/2005/8/layout/radial2"/>
    <dgm:cxn modelId="{D8A35B67-0402-E14D-9C5C-2B97EB3A8E1C}" type="presOf" srcId="{B703CDC0-A6F2-D04F-A8FA-11C9B2BC24AE}" destId="{2E3E840B-5D75-7848-AA2D-47526C6625C6}" srcOrd="0" destOrd="0" presId="urn:microsoft.com/office/officeart/2005/8/layout/radial2"/>
    <dgm:cxn modelId="{827CAC8B-B548-514C-858E-1CAB34B0FF0A}" srcId="{C44D2CAE-9669-774C-BE35-86E67D31B083}" destId="{84BEE878-9710-AD43-9AB5-453C7BF2B739}" srcOrd="1" destOrd="0" parTransId="{43C098D6-F455-CE46-AF3A-80852172FE3F}" sibTransId="{529C4A06-24EF-DB4B-9DFD-8715ABE9E830}"/>
    <dgm:cxn modelId="{39562FAA-5DF6-2245-A31A-C1F355C1FBE3}" type="presOf" srcId="{CFCAF7A6-C9D3-1049-B741-01BE900797E5}" destId="{D14F5CA6-DB90-594A-8B08-E7ADE6322BA0}" srcOrd="0" destOrd="0" presId="urn:microsoft.com/office/officeart/2005/8/layout/radial2"/>
    <dgm:cxn modelId="{0BAB41D5-CD3E-E24D-B8A9-6EB26AC20451}" type="presOf" srcId="{C44D2CAE-9669-774C-BE35-86E67D31B083}" destId="{0F51077C-C142-F647-8C48-68AAC67EBC12}" srcOrd="0" destOrd="0" presId="urn:microsoft.com/office/officeart/2005/8/layout/radial2"/>
    <dgm:cxn modelId="{8FBFA59F-2C0A-2E40-A6C8-21705B421BAC}" type="presParOf" srcId="{0F51077C-C142-F647-8C48-68AAC67EBC12}" destId="{68B7C027-709B-4C43-979E-600AEE34A4A8}" srcOrd="0" destOrd="0" presId="urn:microsoft.com/office/officeart/2005/8/layout/radial2"/>
    <dgm:cxn modelId="{E3BCF5E3-3439-F946-89AF-CFE26295209B}" type="presParOf" srcId="{68B7C027-709B-4C43-979E-600AEE34A4A8}" destId="{09F8CEF3-49E3-4E45-BB63-6C7FB2DC15C5}" srcOrd="0" destOrd="0" presId="urn:microsoft.com/office/officeart/2005/8/layout/radial2"/>
    <dgm:cxn modelId="{797A30E2-5A5C-5D40-A7A1-A169D84D7B88}" type="presParOf" srcId="{09F8CEF3-49E3-4E45-BB63-6C7FB2DC15C5}" destId="{045DCFAC-33BB-FD4E-AEE2-AFA22D45406A}" srcOrd="0" destOrd="0" presId="urn:microsoft.com/office/officeart/2005/8/layout/radial2"/>
    <dgm:cxn modelId="{D61D51C0-BDF1-D041-B751-BE289F9AACBB}" type="presParOf" srcId="{09F8CEF3-49E3-4E45-BB63-6C7FB2DC15C5}" destId="{6CDED18C-533D-744E-AAF9-F776FEDB1DD6}" srcOrd="1" destOrd="0" presId="urn:microsoft.com/office/officeart/2005/8/layout/radial2"/>
    <dgm:cxn modelId="{C281B4C8-C2F2-D342-97EB-CDEAA1867E1F}" type="presParOf" srcId="{68B7C027-709B-4C43-979E-600AEE34A4A8}" destId="{D14F5CA6-DB90-594A-8B08-E7ADE6322BA0}" srcOrd="1" destOrd="0" presId="urn:microsoft.com/office/officeart/2005/8/layout/radial2"/>
    <dgm:cxn modelId="{B55F8023-14D8-E449-850C-9509F04A9809}" type="presParOf" srcId="{68B7C027-709B-4C43-979E-600AEE34A4A8}" destId="{C92727E2-C603-3742-9850-E733194C9A7C}" srcOrd="2" destOrd="0" presId="urn:microsoft.com/office/officeart/2005/8/layout/radial2"/>
    <dgm:cxn modelId="{9D77F383-3366-EB46-A52A-8D8032B58867}" type="presParOf" srcId="{C92727E2-C603-3742-9850-E733194C9A7C}" destId="{2E3E840B-5D75-7848-AA2D-47526C6625C6}" srcOrd="0" destOrd="0" presId="urn:microsoft.com/office/officeart/2005/8/layout/radial2"/>
    <dgm:cxn modelId="{780F8468-BF76-F943-BFD8-7573B0F1ECBE}" type="presParOf" srcId="{C92727E2-C603-3742-9850-E733194C9A7C}" destId="{68234635-29F5-C04E-A9FD-67BA7F48A47B}" srcOrd="1" destOrd="0" presId="urn:microsoft.com/office/officeart/2005/8/layout/radial2"/>
    <dgm:cxn modelId="{0E00716C-629A-AA4E-B6B6-BB8A8E20D8E5}" type="presParOf" srcId="{68B7C027-709B-4C43-979E-600AEE34A4A8}" destId="{EB60A478-3158-AD40-A6E6-46A13878BC32}" srcOrd="3" destOrd="0" presId="urn:microsoft.com/office/officeart/2005/8/layout/radial2"/>
    <dgm:cxn modelId="{870FCD7A-183F-BA45-9A9B-DA0970C82C27}" type="presParOf" srcId="{68B7C027-709B-4C43-979E-600AEE34A4A8}" destId="{AA07CD4C-6BB1-2D4C-9373-2C37268FA7E7}" srcOrd="4" destOrd="0" presId="urn:microsoft.com/office/officeart/2005/8/layout/radial2"/>
    <dgm:cxn modelId="{33CA25FD-F7E4-8B43-8A16-FDE2A842FD90}" type="presParOf" srcId="{AA07CD4C-6BB1-2D4C-9373-2C37268FA7E7}" destId="{186E70DA-A809-AE45-B416-601DA4E8182E}" srcOrd="0" destOrd="0" presId="urn:microsoft.com/office/officeart/2005/8/layout/radial2"/>
    <dgm:cxn modelId="{2DC28376-0336-1B4F-8AE5-5FCD0F31791E}" type="presParOf" srcId="{AA07CD4C-6BB1-2D4C-9373-2C37268FA7E7}" destId="{CCA2732D-F4E0-E94B-A986-4F9DD923D8B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0A478-3158-AD40-A6E6-46A13878BC32}">
      <dsp:nvSpPr>
        <dsp:cNvPr id="0" name=""/>
        <dsp:cNvSpPr/>
      </dsp:nvSpPr>
      <dsp:spPr>
        <a:xfrm rot="1742363">
          <a:off x="1888741" y="2632089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4F5CA6-DB90-594A-8B08-E7ADE6322BA0}">
      <dsp:nvSpPr>
        <dsp:cNvPr id="0" name=""/>
        <dsp:cNvSpPr/>
      </dsp:nvSpPr>
      <dsp:spPr>
        <a:xfrm rot="19857637">
          <a:off x="1888741" y="1364585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DED18C-533D-744E-AAF9-F776FEDB1DD6}">
      <dsp:nvSpPr>
        <dsp:cNvPr id="0" name=""/>
        <dsp:cNvSpPr/>
      </dsp:nvSpPr>
      <dsp:spPr>
        <a:xfrm>
          <a:off x="86" y="891976"/>
          <a:ext cx="2280046" cy="22800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3E840B-5D75-7848-AA2D-47526C6625C6}">
      <dsp:nvSpPr>
        <dsp:cNvPr id="0" name=""/>
        <dsp:cNvSpPr/>
      </dsp:nvSpPr>
      <dsp:spPr>
        <a:xfrm>
          <a:off x="2539040" y="191519"/>
          <a:ext cx="1368028" cy="13680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Interest Rate</a:t>
          </a:r>
        </a:p>
      </dsp:txBody>
      <dsp:txXfrm>
        <a:off x="2739383" y="391862"/>
        <a:ext cx="967342" cy="967342"/>
      </dsp:txXfrm>
    </dsp:sp>
    <dsp:sp modelId="{186E70DA-A809-AE45-B416-601DA4E8182E}">
      <dsp:nvSpPr>
        <dsp:cNvPr id="0" name=""/>
        <dsp:cNvSpPr/>
      </dsp:nvSpPr>
      <dsp:spPr>
        <a:xfrm>
          <a:off x="2539040" y="2504452"/>
          <a:ext cx="1368028" cy="13680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Loan Status</a:t>
          </a:r>
        </a:p>
      </dsp:txBody>
      <dsp:txXfrm>
        <a:off x="2739383" y="2704795"/>
        <a:ext cx="967342" cy="9673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0A478-3158-AD40-A6E6-46A13878BC32}">
      <dsp:nvSpPr>
        <dsp:cNvPr id="0" name=""/>
        <dsp:cNvSpPr/>
      </dsp:nvSpPr>
      <dsp:spPr>
        <a:xfrm rot="1742363">
          <a:off x="1888741" y="2632089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4F5CA6-DB90-594A-8B08-E7ADE6322BA0}">
      <dsp:nvSpPr>
        <dsp:cNvPr id="0" name=""/>
        <dsp:cNvSpPr/>
      </dsp:nvSpPr>
      <dsp:spPr>
        <a:xfrm rot="19857637">
          <a:off x="1888741" y="1364585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DED18C-533D-744E-AAF9-F776FEDB1DD6}">
      <dsp:nvSpPr>
        <dsp:cNvPr id="0" name=""/>
        <dsp:cNvSpPr/>
      </dsp:nvSpPr>
      <dsp:spPr>
        <a:xfrm>
          <a:off x="86" y="891976"/>
          <a:ext cx="2280046" cy="22800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3E840B-5D75-7848-AA2D-47526C6625C6}">
      <dsp:nvSpPr>
        <dsp:cNvPr id="0" name=""/>
        <dsp:cNvSpPr/>
      </dsp:nvSpPr>
      <dsp:spPr>
        <a:xfrm>
          <a:off x="2539040" y="191519"/>
          <a:ext cx="1368028" cy="13680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Loan Amount</a:t>
          </a:r>
        </a:p>
      </dsp:txBody>
      <dsp:txXfrm>
        <a:off x="2739383" y="391862"/>
        <a:ext cx="967342" cy="967342"/>
      </dsp:txXfrm>
    </dsp:sp>
    <dsp:sp modelId="{186E70DA-A809-AE45-B416-601DA4E8182E}">
      <dsp:nvSpPr>
        <dsp:cNvPr id="0" name=""/>
        <dsp:cNvSpPr/>
      </dsp:nvSpPr>
      <dsp:spPr>
        <a:xfrm>
          <a:off x="2539040" y="2504452"/>
          <a:ext cx="1368028" cy="13680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Interest Rate</a:t>
          </a:r>
        </a:p>
      </dsp:txBody>
      <dsp:txXfrm>
        <a:off x="2739383" y="2704795"/>
        <a:ext cx="967342" cy="9673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047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720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4985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1768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 dirty="0"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 dirty="0"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Sniglet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9" name="Google Shape;9;p1"/>
          <p:cNvSpPr txBox="1"/>
          <p:nvPr/>
        </p:nvSpPr>
        <p:spPr>
          <a:xfrm>
            <a:off x="4798600" y="4832975"/>
            <a:ext cx="4264500" cy="310500"/>
          </a:xfrm>
          <a:prstGeom prst="rect">
            <a:avLst/>
          </a:prstGeom>
          <a:noFill/>
          <a:ln>
            <a:noFill/>
          </a:ln>
          <a:effectLst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</a:rPr>
              <a:t>CONFIDENTIAL - NOT FOR USE AND/OR DISTRIBUTION TO THE GENERAL PUBLIC</a:t>
            </a:r>
            <a:endParaRPr sz="800" b="1">
              <a:solidFill>
                <a:srgbClr val="FFFFFF"/>
              </a:solidFill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8201196" y="-12007"/>
            <a:ext cx="942899" cy="983683"/>
            <a:chOff x="898852" y="649900"/>
            <a:chExt cx="1052813" cy="1070850"/>
          </a:xfrm>
        </p:grpSpPr>
        <p:sp>
          <p:nvSpPr>
            <p:cNvPr id="11" name="Google Shape;11;p1"/>
            <p:cNvSpPr/>
            <p:nvPr/>
          </p:nvSpPr>
          <p:spPr>
            <a:xfrm>
              <a:off x="898852" y="649900"/>
              <a:ext cx="1052813" cy="1070850"/>
            </a:xfrm>
            <a:custGeom>
              <a:avLst/>
              <a:gdLst/>
              <a:ahLst/>
              <a:cxnLst/>
              <a:rect l="l" t="t" r="r" b="b"/>
              <a:pathLst>
                <a:path w="73112" h="68207" extrusionOk="0">
                  <a:moveTo>
                    <a:pt x="46809" y="1210"/>
                  </a:moveTo>
                  <a:lnTo>
                    <a:pt x="46886" y="1227"/>
                  </a:lnTo>
                  <a:lnTo>
                    <a:pt x="46886" y="1227"/>
                  </a:lnTo>
                  <a:lnTo>
                    <a:pt x="46866" y="1215"/>
                  </a:lnTo>
                  <a:lnTo>
                    <a:pt x="46809" y="1210"/>
                  </a:lnTo>
                  <a:close/>
                  <a:moveTo>
                    <a:pt x="35754" y="1982"/>
                  </a:moveTo>
                  <a:lnTo>
                    <a:pt x="36320" y="2170"/>
                  </a:lnTo>
                  <a:lnTo>
                    <a:pt x="36037" y="2170"/>
                  </a:lnTo>
                  <a:lnTo>
                    <a:pt x="35660" y="2076"/>
                  </a:lnTo>
                  <a:lnTo>
                    <a:pt x="35754" y="1982"/>
                  </a:lnTo>
                  <a:close/>
                  <a:moveTo>
                    <a:pt x="42641" y="1321"/>
                  </a:moveTo>
                  <a:lnTo>
                    <a:pt x="44622" y="1510"/>
                  </a:lnTo>
                  <a:lnTo>
                    <a:pt x="46603" y="1793"/>
                  </a:lnTo>
                  <a:lnTo>
                    <a:pt x="46226" y="1793"/>
                  </a:lnTo>
                  <a:lnTo>
                    <a:pt x="46320" y="1982"/>
                  </a:lnTo>
                  <a:lnTo>
                    <a:pt x="45660" y="1793"/>
                  </a:lnTo>
                  <a:lnTo>
                    <a:pt x="44905" y="1699"/>
                  </a:lnTo>
                  <a:lnTo>
                    <a:pt x="44905" y="1699"/>
                  </a:lnTo>
                  <a:lnTo>
                    <a:pt x="45188" y="2076"/>
                  </a:lnTo>
                  <a:lnTo>
                    <a:pt x="45282" y="2265"/>
                  </a:lnTo>
                  <a:lnTo>
                    <a:pt x="45094" y="2265"/>
                  </a:lnTo>
                  <a:lnTo>
                    <a:pt x="44716" y="2170"/>
                  </a:lnTo>
                  <a:lnTo>
                    <a:pt x="43773" y="1793"/>
                  </a:lnTo>
                  <a:lnTo>
                    <a:pt x="42641" y="1321"/>
                  </a:lnTo>
                  <a:close/>
                  <a:moveTo>
                    <a:pt x="34622" y="5095"/>
                  </a:moveTo>
                  <a:lnTo>
                    <a:pt x="34169" y="5151"/>
                  </a:lnTo>
                  <a:lnTo>
                    <a:pt x="34169" y="5151"/>
                  </a:lnTo>
                  <a:lnTo>
                    <a:pt x="34056" y="5189"/>
                  </a:lnTo>
                  <a:lnTo>
                    <a:pt x="34622" y="5095"/>
                  </a:lnTo>
                  <a:close/>
                  <a:moveTo>
                    <a:pt x="58490" y="6793"/>
                  </a:moveTo>
                  <a:lnTo>
                    <a:pt x="59056" y="7453"/>
                  </a:lnTo>
                  <a:lnTo>
                    <a:pt x="59087" y="7476"/>
                  </a:lnTo>
                  <a:lnTo>
                    <a:pt x="58490" y="6793"/>
                  </a:lnTo>
                  <a:close/>
                  <a:moveTo>
                    <a:pt x="56697" y="7736"/>
                  </a:moveTo>
                  <a:lnTo>
                    <a:pt x="57358" y="8113"/>
                  </a:lnTo>
                  <a:lnTo>
                    <a:pt x="57075" y="8113"/>
                  </a:lnTo>
                  <a:lnTo>
                    <a:pt x="56697" y="7736"/>
                  </a:lnTo>
                  <a:close/>
                  <a:moveTo>
                    <a:pt x="59810" y="8679"/>
                  </a:moveTo>
                  <a:lnTo>
                    <a:pt x="60087" y="8956"/>
                  </a:lnTo>
                  <a:lnTo>
                    <a:pt x="59905" y="8774"/>
                  </a:lnTo>
                  <a:lnTo>
                    <a:pt x="59810" y="8679"/>
                  </a:lnTo>
                  <a:close/>
                  <a:moveTo>
                    <a:pt x="57546" y="8019"/>
                  </a:moveTo>
                  <a:lnTo>
                    <a:pt x="58395" y="8774"/>
                  </a:lnTo>
                  <a:lnTo>
                    <a:pt x="59339" y="9434"/>
                  </a:lnTo>
                  <a:lnTo>
                    <a:pt x="58490" y="8868"/>
                  </a:lnTo>
                  <a:lnTo>
                    <a:pt x="57735" y="8208"/>
                  </a:lnTo>
                  <a:lnTo>
                    <a:pt x="57546" y="8019"/>
                  </a:lnTo>
                  <a:close/>
                  <a:moveTo>
                    <a:pt x="60282" y="9246"/>
                  </a:moveTo>
                  <a:lnTo>
                    <a:pt x="60565" y="9812"/>
                  </a:lnTo>
                  <a:lnTo>
                    <a:pt x="60282" y="9529"/>
                  </a:lnTo>
                  <a:lnTo>
                    <a:pt x="60282" y="9340"/>
                  </a:lnTo>
                  <a:lnTo>
                    <a:pt x="60282" y="9246"/>
                  </a:lnTo>
                  <a:close/>
                  <a:moveTo>
                    <a:pt x="59999" y="8396"/>
                  </a:moveTo>
                  <a:lnTo>
                    <a:pt x="60659" y="8774"/>
                  </a:lnTo>
                  <a:lnTo>
                    <a:pt x="61131" y="9340"/>
                  </a:lnTo>
                  <a:lnTo>
                    <a:pt x="61603" y="9906"/>
                  </a:lnTo>
                  <a:lnTo>
                    <a:pt x="61886" y="10566"/>
                  </a:lnTo>
                  <a:lnTo>
                    <a:pt x="60942" y="9434"/>
                  </a:lnTo>
                  <a:lnTo>
                    <a:pt x="61320" y="10095"/>
                  </a:lnTo>
                  <a:lnTo>
                    <a:pt x="59999" y="8396"/>
                  </a:lnTo>
                  <a:close/>
                  <a:moveTo>
                    <a:pt x="63773" y="11132"/>
                  </a:moveTo>
                  <a:lnTo>
                    <a:pt x="64537" y="12278"/>
                  </a:lnTo>
                  <a:lnTo>
                    <a:pt x="64622" y="12359"/>
                  </a:lnTo>
                  <a:lnTo>
                    <a:pt x="63773" y="11132"/>
                  </a:lnTo>
                  <a:close/>
                  <a:moveTo>
                    <a:pt x="65093" y="14528"/>
                  </a:moveTo>
                  <a:lnTo>
                    <a:pt x="65376" y="15189"/>
                  </a:lnTo>
                  <a:lnTo>
                    <a:pt x="65659" y="15755"/>
                  </a:lnTo>
                  <a:lnTo>
                    <a:pt x="66037" y="16981"/>
                  </a:lnTo>
                  <a:lnTo>
                    <a:pt x="65659" y="16321"/>
                  </a:lnTo>
                  <a:lnTo>
                    <a:pt x="65282" y="15377"/>
                  </a:lnTo>
                  <a:lnTo>
                    <a:pt x="65093" y="14528"/>
                  </a:lnTo>
                  <a:close/>
                  <a:moveTo>
                    <a:pt x="65093" y="16321"/>
                  </a:moveTo>
                  <a:lnTo>
                    <a:pt x="65565" y="16698"/>
                  </a:lnTo>
                  <a:lnTo>
                    <a:pt x="65942" y="17076"/>
                  </a:lnTo>
                  <a:lnTo>
                    <a:pt x="66320" y="17547"/>
                  </a:lnTo>
                  <a:lnTo>
                    <a:pt x="66414" y="17830"/>
                  </a:lnTo>
                  <a:lnTo>
                    <a:pt x="66508" y="18113"/>
                  </a:lnTo>
                  <a:lnTo>
                    <a:pt x="65848" y="17170"/>
                  </a:lnTo>
                  <a:lnTo>
                    <a:pt x="65093" y="16321"/>
                  </a:lnTo>
                  <a:close/>
                  <a:moveTo>
                    <a:pt x="72074" y="36226"/>
                  </a:moveTo>
                  <a:lnTo>
                    <a:pt x="71791" y="37547"/>
                  </a:lnTo>
                  <a:lnTo>
                    <a:pt x="71603" y="38773"/>
                  </a:lnTo>
                  <a:lnTo>
                    <a:pt x="71320" y="40000"/>
                  </a:lnTo>
                  <a:lnTo>
                    <a:pt x="70754" y="41509"/>
                  </a:lnTo>
                  <a:lnTo>
                    <a:pt x="70942" y="40283"/>
                  </a:lnTo>
                  <a:lnTo>
                    <a:pt x="71225" y="38962"/>
                  </a:lnTo>
                  <a:lnTo>
                    <a:pt x="72074" y="36226"/>
                  </a:lnTo>
                  <a:close/>
                  <a:moveTo>
                    <a:pt x="69150" y="44433"/>
                  </a:moveTo>
                  <a:lnTo>
                    <a:pt x="68867" y="44905"/>
                  </a:lnTo>
                  <a:lnTo>
                    <a:pt x="68584" y="45377"/>
                  </a:lnTo>
                  <a:lnTo>
                    <a:pt x="68206" y="45754"/>
                  </a:lnTo>
                  <a:lnTo>
                    <a:pt x="67923" y="46132"/>
                  </a:lnTo>
                  <a:lnTo>
                    <a:pt x="68112" y="45754"/>
                  </a:lnTo>
                  <a:lnTo>
                    <a:pt x="68678" y="45188"/>
                  </a:lnTo>
                  <a:lnTo>
                    <a:pt x="69150" y="44433"/>
                  </a:lnTo>
                  <a:close/>
                  <a:moveTo>
                    <a:pt x="67357" y="47830"/>
                  </a:moveTo>
                  <a:lnTo>
                    <a:pt x="66886" y="48584"/>
                  </a:lnTo>
                  <a:lnTo>
                    <a:pt x="66508" y="48867"/>
                  </a:lnTo>
                  <a:lnTo>
                    <a:pt x="66414" y="48867"/>
                  </a:lnTo>
                  <a:lnTo>
                    <a:pt x="66414" y="48773"/>
                  </a:lnTo>
                  <a:lnTo>
                    <a:pt x="66886" y="48301"/>
                  </a:lnTo>
                  <a:lnTo>
                    <a:pt x="67357" y="47830"/>
                  </a:lnTo>
                  <a:close/>
                  <a:moveTo>
                    <a:pt x="65093" y="48396"/>
                  </a:moveTo>
                  <a:lnTo>
                    <a:pt x="65376" y="48490"/>
                  </a:lnTo>
                  <a:lnTo>
                    <a:pt x="64905" y="49056"/>
                  </a:lnTo>
                  <a:lnTo>
                    <a:pt x="64622" y="49528"/>
                  </a:lnTo>
                  <a:lnTo>
                    <a:pt x="64244" y="49811"/>
                  </a:lnTo>
                  <a:lnTo>
                    <a:pt x="64244" y="49905"/>
                  </a:lnTo>
                  <a:lnTo>
                    <a:pt x="64056" y="49905"/>
                  </a:lnTo>
                  <a:lnTo>
                    <a:pt x="64056" y="49811"/>
                  </a:lnTo>
                  <a:lnTo>
                    <a:pt x="64433" y="49150"/>
                  </a:lnTo>
                  <a:lnTo>
                    <a:pt x="64622" y="48867"/>
                  </a:lnTo>
                  <a:lnTo>
                    <a:pt x="64905" y="48584"/>
                  </a:lnTo>
                  <a:lnTo>
                    <a:pt x="65093" y="48396"/>
                  </a:lnTo>
                  <a:close/>
                  <a:moveTo>
                    <a:pt x="6981" y="52452"/>
                  </a:moveTo>
                  <a:lnTo>
                    <a:pt x="7170" y="53112"/>
                  </a:lnTo>
                  <a:lnTo>
                    <a:pt x="7075" y="53018"/>
                  </a:lnTo>
                  <a:lnTo>
                    <a:pt x="6981" y="52641"/>
                  </a:lnTo>
                  <a:lnTo>
                    <a:pt x="6981" y="52452"/>
                  </a:lnTo>
                  <a:close/>
                  <a:moveTo>
                    <a:pt x="7736" y="54339"/>
                  </a:moveTo>
                  <a:lnTo>
                    <a:pt x="7641" y="54433"/>
                  </a:lnTo>
                  <a:lnTo>
                    <a:pt x="7641" y="54339"/>
                  </a:lnTo>
                  <a:close/>
                  <a:moveTo>
                    <a:pt x="61225" y="55094"/>
                  </a:moveTo>
                  <a:lnTo>
                    <a:pt x="61037" y="55377"/>
                  </a:lnTo>
                  <a:lnTo>
                    <a:pt x="60754" y="55471"/>
                  </a:lnTo>
                  <a:lnTo>
                    <a:pt x="60754" y="55471"/>
                  </a:lnTo>
                  <a:lnTo>
                    <a:pt x="60942" y="55282"/>
                  </a:lnTo>
                  <a:lnTo>
                    <a:pt x="61225" y="55094"/>
                  </a:lnTo>
                  <a:close/>
                  <a:moveTo>
                    <a:pt x="6132" y="53867"/>
                  </a:moveTo>
                  <a:lnTo>
                    <a:pt x="7358" y="55377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830" y="55565"/>
                  </a:lnTo>
                  <a:lnTo>
                    <a:pt x="8302" y="56414"/>
                  </a:lnTo>
                  <a:lnTo>
                    <a:pt x="7170" y="55471"/>
                  </a:lnTo>
                  <a:lnTo>
                    <a:pt x="6509" y="54622"/>
                  </a:lnTo>
                  <a:lnTo>
                    <a:pt x="6226" y="54245"/>
                  </a:lnTo>
                  <a:lnTo>
                    <a:pt x="6132" y="53867"/>
                  </a:lnTo>
                  <a:close/>
                  <a:moveTo>
                    <a:pt x="9056" y="56414"/>
                  </a:moveTo>
                  <a:lnTo>
                    <a:pt x="9245" y="56509"/>
                  </a:lnTo>
                  <a:lnTo>
                    <a:pt x="9151" y="56509"/>
                  </a:lnTo>
                  <a:lnTo>
                    <a:pt x="9056" y="56414"/>
                  </a:lnTo>
                  <a:close/>
                  <a:moveTo>
                    <a:pt x="10472" y="56980"/>
                  </a:moveTo>
                  <a:lnTo>
                    <a:pt x="11321" y="57358"/>
                  </a:lnTo>
                  <a:lnTo>
                    <a:pt x="11887" y="57735"/>
                  </a:lnTo>
                  <a:lnTo>
                    <a:pt x="12264" y="58018"/>
                  </a:lnTo>
                  <a:lnTo>
                    <a:pt x="11604" y="57641"/>
                  </a:lnTo>
                  <a:lnTo>
                    <a:pt x="11604" y="57641"/>
                  </a:lnTo>
                  <a:lnTo>
                    <a:pt x="11792" y="58112"/>
                  </a:lnTo>
                  <a:lnTo>
                    <a:pt x="11604" y="58018"/>
                  </a:lnTo>
                  <a:lnTo>
                    <a:pt x="11132" y="57452"/>
                  </a:lnTo>
                  <a:lnTo>
                    <a:pt x="10849" y="57169"/>
                  </a:lnTo>
                  <a:lnTo>
                    <a:pt x="10472" y="56980"/>
                  </a:lnTo>
                  <a:close/>
                  <a:moveTo>
                    <a:pt x="18019" y="59433"/>
                  </a:moveTo>
                  <a:lnTo>
                    <a:pt x="18773" y="59810"/>
                  </a:lnTo>
                  <a:lnTo>
                    <a:pt x="19528" y="60376"/>
                  </a:lnTo>
                  <a:lnTo>
                    <a:pt x="19056" y="60282"/>
                  </a:lnTo>
                  <a:lnTo>
                    <a:pt x="18962" y="60188"/>
                  </a:lnTo>
                  <a:lnTo>
                    <a:pt x="18490" y="59810"/>
                  </a:lnTo>
                  <a:lnTo>
                    <a:pt x="18019" y="59433"/>
                  </a:lnTo>
                  <a:close/>
                  <a:moveTo>
                    <a:pt x="14528" y="59999"/>
                  </a:moveTo>
                  <a:lnTo>
                    <a:pt x="14717" y="60093"/>
                  </a:lnTo>
                  <a:lnTo>
                    <a:pt x="14905" y="60188"/>
                  </a:lnTo>
                  <a:lnTo>
                    <a:pt x="15188" y="60471"/>
                  </a:lnTo>
                  <a:lnTo>
                    <a:pt x="15283" y="60565"/>
                  </a:lnTo>
                  <a:lnTo>
                    <a:pt x="15188" y="60565"/>
                  </a:lnTo>
                  <a:lnTo>
                    <a:pt x="14528" y="59999"/>
                  </a:lnTo>
                  <a:close/>
                  <a:moveTo>
                    <a:pt x="49339" y="60188"/>
                  </a:moveTo>
                  <a:lnTo>
                    <a:pt x="48395" y="60565"/>
                  </a:lnTo>
                  <a:lnTo>
                    <a:pt x="47924" y="60754"/>
                  </a:lnTo>
                  <a:lnTo>
                    <a:pt x="47452" y="60754"/>
                  </a:lnTo>
                  <a:lnTo>
                    <a:pt x="47924" y="60471"/>
                  </a:lnTo>
                  <a:lnTo>
                    <a:pt x="48301" y="60282"/>
                  </a:lnTo>
                  <a:lnTo>
                    <a:pt x="49056" y="60188"/>
                  </a:lnTo>
                  <a:close/>
                  <a:moveTo>
                    <a:pt x="19245" y="60565"/>
                  </a:moveTo>
                  <a:lnTo>
                    <a:pt x="19811" y="60659"/>
                  </a:lnTo>
                  <a:lnTo>
                    <a:pt x="20566" y="61037"/>
                  </a:lnTo>
                  <a:lnTo>
                    <a:pt x="20566" y="61037"/>
                  </a:lnTo>
                  <a:lnTo>
                    <a:pt x="19811" y="60848"/>
                  </a:lnTo>
                  <a:lnTo>
                    <a:pt x="19245" y="60565"/>
                  </a:lnTo>
                  <a:close/>
                  <a:moveTo>
                    <a:pt x="47075" y="61226"/>
                  </a:moveTo>
                  <a:lnTo>
                    <a:pt x="46792" y="61414"/>
                  </a:lnTo>
                  <a:lnTo>
                    <a:pt x="46697" y="61509"/>
                  </a:lnTo>
                  <a:lnTo>
                    <a:pt x="46792" y="61603"/>
                  </a:lnTo>
                  <a:lnTo>
                    <a:pt x="47263" y="61603"/>
                  </a:lnTo>
                  <a:lnTo>
                    <a:pt x="47641" y="61509"/>
                  </a:lnTo>
                  <a:lnTo>
                    <a:pt x="46886" y="61792"/>
                  </a:lnTo>
                  <a:lnTo>
                    <a:pt x="46131" y="61886"/>
                  </a:lnTo>
                  <a:lnTo>
                    <a:pt x="46131" y="61980"/>
                  </a:lnTo>
                  <a:lnTo>
                    <a:pt x="46037" y="61980"/>
                  </a:lnTo>
                  <a:lnTo>
                    <a:pt x="45660" y="61697"/>
                  </a:lnTo>
                  <a:lnTo>
                    <a:pt x="46320" y="61320"/>
                  </a:lnTo>
                  <a:lnTo>
                    <a:pt x="47075" y="61226"/>
                  </a:lnTo>
                  <a:close/>
                  <a:moveTo>
                    <a:pt x="24151" y="63678"/>
                  </a:moveTo>
                  <a:lnTo>
                    <a:pt x="24905" y="63961"/>
                  </a:lnTo>
                  <a:lnTo>
                    <a:pt x="25754" y="64244"/>
                  </a:lnTo>
                  <a:lnTo>
                    <a:pt x="25188" y="64244"/>
                  </a:lnTo>
                  <a:lnTo>
                    <a:pt x="24151" y="64150"/>
                  </a:lnTo>
                  <a:lnTo>
                    <a:pt x="23773" y="64056"/>
                  </a:lnTo>
                  <a:lnTo>
                    <a:pt x="23585" y="63961"/>
                  </a:lnTo>
                  <a:lnTo>
                    <a:pt x="23585" y="63867"/>
                  </a:lnTo>
                  <a:lnTo>
                    <a:pt x="23585" y="63773"/>
                  </a:lnTo>
                  <a:lnTo>
                    <a:pt x="24151" y="63678"/>
                  </a:lnTo>
                  <a:close/>
                  <a:moveTo>
                    <a:pt x="34811" y="64622"/>
                  </a:moveTo>
                  <a:lnTo>
                    <a:pt x="35094" y="64810"/>
                  </a:lnTo>
                  <a:lnTo>
                    <a:pt x="35377" y="64905"/>
                  </a:lnTo>
                  <a:lnTo>
                    <a:pt x="34622" y="64999"/>
                  </a:lnTo>
                  <a:lnTo>
                    <a:pt x="34056" y="64999"/>
                  </a:lnTo>
                  <a:lnTo>
                    <a:pt x="34056" y="64905"/>
                  </a:lnTo>
                  <a:lnTo>
                    <a:pt x="34811" y="64622"/>
                  </a:lnTo>
                  <a:close/>
                  <a:moveTo>
                    <a:pt x="46414" y="63773"/>
                  </a:moveTo>
                  <a:lnTo>
                    <a:pt x="46131" y="64056"/>
                  </a:lnTo>
                  <a:lnTo>
                    <a:pt x="44433" y="64716"/>
                  </a:lnTo>
                  <a:lnTo>
                    <a:pt x="43962" y="64905"/>
                  </a:lnTo>
                  <a:lnTo>
                    <a:pt x="44150" y="64810"/>
                  </a:lnTo>
                  <a:lnTo>
                    <a:pt x="42641" y="64999"/>
                  </a:lnTo>
                  <a:lnTo>
                    <a:pt x="42924" y="64810"/>
                  </a:lnTo>
                  <a:lnTo>
                    <a:pt x="43207" y="64622"/>
                  </a:lnTo>
                  <a:lnTo>
                    <a:pt x="42358" y="64905"/>
                  </a:lnTo>
                  <a:lnTo>
                    <a:pt x="43113" y="64622"/>
                  </a:lnTo>
                  <a:lnTo>
                    <a:pt x="45377" y="63867"/>
                  </a:lnTo>
                  <a:lnTo>
                    <a:pt x="44999" y="64150"/>
                  </a:lnTo>
                  <a:lnTo>
                    <a:pt x="44622" y="64433"/>
                  </a:lnTo>
                  <a:lnTo>
                    <a:pt x="46414" y="63773"/>
                  </a:lnTo>
                  <a:close/>
                  <a:moveTo>
                    <a:pt x="39905" y="64622"/>
                  </a:moveTo>
                  <a:lnTo>
                    <a:pt x="39811" y="64716"/>
                  </a:lnTo>
                  <a:lnTo>
                    <a:pt x="39622" y="64810"/>
                  </a:lnTo>
                  <a:lnTo>
                    <a:pt x="38962" y="64999"/>
                  </a:lnTo>
                  <a:lnTo>
                    <a:pt x="38207" y="65093"/>
                  </a:lnTo>
                  <a:lnTo>
                    <a:pt x="37641" y="65093"/>
                  </a:lnTo>
                  <a:lnTo>
                    <a:pt x="39056" y="64810"/>
                  </a:lnTo>
                  <a:lnTo>
                    <a:pt x="39528" y="64716"/>
                  </a:lnTo>
                  <a:lnTo>
                    <a:pt x="39905" y="64622"/>
                  </a:lnTo>
                  <a:close/>
                  <a:moveTo>
                    <a:pt x="42829" y="64056"/>
                  </a:moveTo>
                  <a:lnTo>
                    <a:pt x="42452" y="64244"/>
                  </a:lnTo>
                  <a:lnTo>
                    <a:pt x="42263" y="64433"/>
                  </a:lnTo>
                  <a:lnTo>
                    <a:pt x="41980" y="64622"/>
                  </a:lnTo>
                  <a:lnTo>
                    <a:pt x="41886" y="64999"/>
                  </a:lnTo>
                  <a:lnTo>
                    <a:pt x="42263" y="64999"/>
                  </a:lnTo>
                  <a:lnTo>
                    <a:pt x="40094" y="65282"/>
                  </a:lnTo>
                  <a:lnTo>
                    <a:pt x="40848" y="64999"/>
                  </a:lnTo>
                  <a:lnTo>
                    <a:pt x="41131" y="64810"/>
                  </a:lnTo>
                  <a:lnTo>
                    <a:pt x="41131" y="64716"/>
                  </a:lnTo>
                  <a:lnTo>
                    <a:pt x="41037" y="64622"/>
                  </a:lnTo>
                  <a:lnTo>
                    <a:pt x="40754" y="64622"/>
                  </a:lnTo>
                  <a:lnTo>
                    <a:pt x="40282" y="64527"/>
                  </a:lnTo>
                  <a:lnTo>
                    <a:pt x="40188" y="64433"/>
                  </a:lnTo>
                  <a:lnTo>
                    <a:pt x="41509" y="64339"/>
                  </a:lnTo>
                  <a:lnTo>
                    <a:pt x="42829" y="64056"/>
                  </a:lnTo>
                  <a:close/>
                  <a:moveTo>
                    <a:pt x="15660" y="60376"/>
                  </a:moveTo>
                  <a:lnTo>
                    <a:pt x="16887" y="61131"/>
                  </a:lnTo>
                  <a:lnTo>
                    <a:pt x="17924" y="62075"/>
                  </a:lnTo>
                  <a:lnTo>
                    <a:pt x="17924" y="61792"/>
                  </a:lnTo>
                  <a:lnTo>
                    <a:pt x="17830" y="61603"/>
                  </a:lnTo>
                  <a:lnTo>
                    <a:pt x="19056" y="61980"/>
                  </a:lnTo>
                  <a:lnTo>
                    <a:pt x="20283" y="62358"/>
                  </a:lnTo>
                  <a:lnTo>
                    <a:pt x="20849" y="62546"/>
                  </a:lnTo>
                  <a:lnTo>
                    <a:pt x="21415" y="62735"/>
                  </a:lnTo>
                  <a:lnTo>
                    <a:pt x="21886" y="63018"/>
                  </a:lnTo>
                  <a:lnTo>
                    <a:pt x="22358" y="63395"/>
                  </a:lnTo>
                  <a:lnTo>
                    <a:pt x="21509" y="63301"/>
                  </a:lnTo>
                  <a:lnTo>
                    <a:pt x="22547" y="63867"/>
                  </a:lnTo>
                  <a:lnTo>
                    <a:pt x="23868" y="64339"/>
                  </a:lnTo>
                  <a:lnTo>
                    <a:pt x="25471" y="64905"/>
                  </a:lnTo>
                  <a:lnTo>
                    <a:pt x="27169" y="65282"/>
                  </a:lnTo>
                  <a:lnTo>
                    <a:pt x="26603" y="65282"/>
                  </a:lnTo>
                  <a:lnTo>
                    <a:pt x="27075" y="65942"/>
                  </a:lnTo>
                  <a:lnTo>
                    <a:pt x="26886" y="65942"/>
                  </a:lnTo>
                  <a:lnTo>
                    <a:pt x="26603" y="65848"/>
                  </a:lnTo>
                  <a:lnTo>
                    <a:pt x="25849" y="65659"/>
                  </a:lnTo>
                  <a:lnTo>
                    <a:pt x="25283" y="65471"/>
                  </a:lnTo>
                  <a:lnTo>
                    <a:pt x="25188" y="65376"/>
                  </a:lnTo>
                  <a:lnTo>
                    <a:pt x="25754" y="65376"/>
                  </a:lnTo>
                  <a:lnTo>
                    <a:pt x="26226" y="65471"/>
                  </a:lnTo>
                  <a:lnTo>
                    <a:pt x="26320" y="65282"/>
                  </a:lnTo>
                  <a:lnTo>
                    <a:pt x="26320" y="65188"/>
                  </a:lnTo>
                  <a:lnTo>
                    <a:pt x="26226" y="65093"/>
                  </a:lnTo>
                  <a:lnTo>
                    <a:pt x="25660" y="65093"/>
                  </a:lnTo>
                  <a:lnTo>
                    <a:pt x="25188" y="65188"/>
                  </a:lnTo>
                  <a:lnTo>
                    <a:pt x="24528" y="65376"/>
                  </a:lnTo>
                  <a:lnTo>
                    <a:pt x="24528" y="65376"/>
                  </a:lnTo>
                  <a:lnTo>
                    <a:pt x="25000" y="65093"/>
                  </a:lnTo>
                  <a:lnTo>
                    <a:pt x="23679" y="64905"/>
                  </a:lnTo>
                  <a:lnTo>
                    <a:pt x="22547" y="64716"/>
                  </a:lnTo>
                  <a:lnTo>
                    <a:pt x="21603" y="64339"/>
                  </a:lnTo>
                  <a:lnTo>
                    <a:pt x="20660" y="63867"/>
                  </a:lnTo>
                  <a:lnTo>
                    <a:pt x="20943" y="63867"/>
                  </a:lnTo>
                  <a:lnTo>
                    <a:pt x="20377" y="63773"/>
                  </a:lnTo>
                  <a:lnTo>
                    <a:pt x="19339" y="63678"/>
                  </a:lnTo>
                  <a:lnTo>
                    <a:pt x="18868" y="63490"/>
                  </a:lnTo>
                  <a:lnTo>
                    <a:pt x="18396" y="63301"/>
                  </a:lnTo>
                  <a:lnTo>
                    <a:pt x="18585" y="63207"/>
                  </a:lnTo>
                  <a:lnTo>
                    <a:pt x="18868" y="63301"/>
                  </a:lnTo>
                  <a:lnTo>
                    <a:pt x="18019" y="62735"/>
                  </a:lnTo>
                  <a:lnTo>
                    <a:pt x="16981" y="62075"/>
                  </a:lnTo>
                  <a:lnTo>
                    <a:pt x="14811" y="60471"/>
                  </a:lnTo>
                  <a:lnTo>
                    <a:pt x="16415" y="61414"/>
                  </a:lnTo>
                  <a:lnTo>
                    <a:pt x="15660" y="60376"/>
                  </a:lnTo>
                  <a:close/>
                  <a:moveTo>
                    <a:pt x="28867" y="65659"/>
                  </a:moveTo>
                  <a:lnTo>
                    <a:pt x="30660" y="65942"/>
                  </a:lnTo>
                  <a:lnTo>
                    <a:pt x="32547" y="66131"/>
                  </a:lnTo>
                  <a:lnTo>
                    <a:pt x="32075" y="66225"/>
                  </a:lnTo>
                  <a:lnTo>
                    <a:pt x="31320" y="66225"/>
                  </a:lnTo>
                  <a:lnTo>
                    <a:pt x="30566" y="66131"/>
                  </a:lnTo>
                  <a:lnTo>
                    <a:pt x="28867" y="65659"/>
                  </a:lnTo>
                  <a:close/>
                  <a:moveTo>
                    <a:pt x="39150" y="0"/>
                  </a:moveTo>
                  <a:lnTo>
                    <a:pt x="39528" y="283"/>
                  </a:lnTo>
                  <a:lnTo>
                    <a:pt x="39622" y="378"/>
                  </a:lnTo>
                  <a:lnTo>
                    <a:pt x="41509" y="1038"/>
                  </a:lnTo>
                  <a:lnTo>
                    <a:pt x="40943" y="1132"/>
                  </a:lnTo>
                  <a:lnTo>
                    <a:pt x="40282" y="1227"/>
                  </a:lnTo>
                  <a:lnTo>
                    <a:pt x="38962" y="1038"/>
                  </a:lnTo>
                  <a:lnTo>
                    <a:pt x="37547" y="849"/>
                  </a:lnTo>
                  <a:lnTo>
                    <a:pt x="36320" y="661"/>
                  </a:lnTo>
                  <a:lnTo>
                    <a:pt x="36415" y="755"/>
                  </a:lnTo>
                  <a:lnTo>
                    <a:pt x="36415" y="849"/>
                  </a:lnTo>
                  <a:lnTo>
                    <a:pt x="35943" y="944"/>
                  </a:lnTo>
                  <a:lnTo>
                    <a:pt x="34150" y="1132"/>
                  </a:lnTo>
                  <a:lnTo>
                    <a:pt x="31698" y="1132"/>
                  </a:lnTo>
                  <a:lnTo>
                    <a:pt x="30660" y="1227"/>
                  </a:lnTo>
                  <a:lnTo>
                    <a:pt x="29716" y="1321"/>
                  </a:lnTo>
                  <a:lnTo>
                    <a:pt x="30377" y="1416"/>
                  </a:lnTo>
                  <a:lnTo>
                    <a:pt x="31037" y="1510"/>
                  </a:lnTo>
                  <a:lnTo>
                    <a:pt x="30094" y="1699"/>
                  </a:lnTo>
                  <a:lnTo>
                    <a:pt x="28773" y="2076"/>
                  </a:lnTo>
                  <a:lnTo>
                    <a:pt x="27924" y="2359"/>
                  </a:lnTo>
                  <a:lnTo>
                    <a:pt x="27924" y="2453"/>
                  </a:lnTo>
                  <a:lnTo>
                    <a:pt x="28207" y="2453"/>
                  </a:lnTo>
                  <a:lnTo>
                    <a:pt x="26509" y="3019"/>
                  </a:lnTo>
                  <a:lnTo>
                    <a:pt x="26792" y="2831"/>
                  </a:lnTo>
                  <a:lnTo>
                    <a:pt x="26792" y="2831"/>
                  </a:lnTo>
                  <a:lnTo>
                    <a:pt x="25660" y="2925"/>
                  </a:lnTo>
                  <a:lnTo>
                    <a:pt x="25754" y="2831"/>
                  </a:lnTo>
                  <a:lnTo>
                    <a:pt x="25377" y="2925"/>
                  </a:lnTo>
                  <a:lnTo>
                    <a:pt x="24905" y="3208"/>
                  </a:lnTo>
                  <a:lnTo>
                    <a:pt x="24056" y="3774"/>
                  </a:lnTo>
                  <a:lnTo>
                    <a:pt x="22264" y="4340"/>
                  </a:lnTo>
                  <a:lnTo>
                    <a:pt x="20471" y="5095"/>
                  </a:lnTo>
                  <a:lnTo>
                    <a:pt x="18679" y="5755"/>
                  </a:lnTo>
                  <a:lnTo>
                    <a:pt x="16981" y="6604"/>
                  </a:lnTo>
                  <a:lnTo>
                    <a:pt x="17453" y="6604"/>
                  </a:lnTo>
                  <a:lnTo>
                    <a:pt x="17830" y="6415"/>
                  </a:lnTo>
                  <a:lnTo>
                    <a:pt x="18868" y="6038"/>
                  </a:lnTo>
                  <a:lnTo>
                    <a:pt x="19905" y="5661"/>
                  </a:lnTo>
                  <a:lnTo>
                    <a:pt x="20377" y="5472"/>
                  </a:lnTo>
                  <a:lnTo>
                    <a:pt x="20943" y="5378"/>
                  </a:lnTo>
                  <a:lnTo>
                    <a:pt x="20943" y="5378"/>
                  </a:lnTo>
                  <a:lnTo>
                    <a:pt x="19528" y="6038"/>
                  </a:lnTo>
                  <a:lnTo>
                    <a:pt x="19528" y="6038"/>
                  </a:lnTo>
                  <a:lnTo>
                    <a:pt x="20094" y="5944"/>
                  </a:lnTo>
                  <a:lnTo>
                    <a:pt x="18396" y="7076"/>
                  </a:lnTo>
                  <a:lnTo>
                    <a:pt x="20849" y="6038"/>
                  </a:lnTo>
                  <a:lnTo>
                    <a:pt x="23396" y="5095"/>
                  </a:lnTo>
                  <a:lnTo>
                    <a:pt x="26037" y="4246"/>
                  </a:lnTo>
                  <a:lnTo>
                    <a:pt x="28679" y="3397"/>
                  </a:lnTo>
                  <a:lnTo>
                    <a:pt x="28301" y="3491"/>
                  </a:lnTo>
                  <a:lnTo>
                    <a:pt x="28773" y="3208"/>
                  </a:lnTo>
                  <a:lnTo>
                    <a:pt x="30283" y="2736"/>
                  </a:lnTo>
                  <a:lnTo>
                    <a:pt x="29905" y="2831"/>
                  </a:lnTo>
                  <a:lnTo>
                    <a:pt x="29056" y="2831"/>
                  </a:lnTo>
                  <a:lnTo>
                    <a:pt x="28584" y="2642"/>
                  </a:lnTo>
                  <a:lnTo>
                    <a:pt x="30566" y="2548"/>
                  </a:lnTo>
                  <a:lnTo>
                    <a:pt x="32641" y="2548"/>
                  </a:lnTo>
                  <a:lnTo>
                    <a:pt x="37264" y="2831"/>
                  </a:lnTo>
                  <a:lnTo>
                    <a:pt x="39528" y="3019"/>
                  </a:lnTo>
                  <a:lnTo>
                    <a:pt x="43490" y="3019"/>
                  </a:lnTo>
                  <a:lnTo>
                    <a:pt x="44339" y="2831"/>
                  </a:lnTo>
                  <a:lnTo>
                    <a:pt x="45094" y="2736"/>
                  </a:lnTo>
                  <a:lnTo>
                    <a:pt x="45943" y="3114"/>
                  </a:lnTo>
                  <a:lnTo>
                    <a:pt x="46886" y="3397"/>
                  </a:lnTo>
                  <a:lnTo>
                    <a:pt x="48678" y="3963"/>
                  </a:lnTo>
                  <a:lnTo>
                    <a:pt x="50565" y="4434"/>
                  </a:lnTo>
                  <a:lnTo>
                    <a:pt x="51509" y="4717"/>
                  </a:lnTo>
                  <a:lnTo>
                    <a:pt x="52358" y="5189"/>
                  </a:lnTo>
                  <a:lnTo>
                    <a:pt x="51792" y="4812"/>
                  </a:lnTo>
                  <a:lnTo>
                    <a:pt x="53584" y="5849"/>
                  </a:lnTo>
                  <a:lnTo>
                    <a:pt x="55376" y="6981"/>
                  </a:lnTo>
                  <a:lnTo>
                    <a:pt x="56320" y="7642"/>
                  </a:lnTo>
                  <a:lnTo>
                    <a:pt x="57169" y="8302"/>
                  </a:lnTo>
                  <a:lnTo>
                    <a:pt x="57924" y="9057"/>
                  </a:lnTo>
                  <a:lnTo>
                    <a:pt x="58678" y="9906"/>
                  </a:lnTo>
                  <a:lnTo>
                    <a:pt x="62357" y="14057"/>
                  </a:lnTo>
                  <a:lnTo>
                    <a:pt x="64622" y="16887"/>
                  </a:lnTo>
                  <a:lnTo>
                    <a:pt x="66697" y="19623"/>
                  </a:lnTo>
                  <a:lnTo>
                    <a:pt x="66603" y="19151"/>
                  </a:lnTo>
                  <a:lnTo>
                    <a:pt x="66603" y="18774"/>
                  </a:lnTo>
                  <a:lnTo>
                    <a:pt x="67357" y="20472"/>
                  </a:lnTo>
                  <a:lnTo>
                    <a:pt x="68772" y="23962"/>
                  </a:lnTo>
                  <a:lnTo>
                    <a:pt x="68867" y="24151"/>
                  </a:lnTo>
                  <a:lnTo>
                    <a:pt x="69810" y="26792"/>
                  </a:lnTo>
                  <a:lnTo>
                    <a:pt x="70565" y="29245"/>
                  </a:lnTo>
                  <a:lnTo>
                    <a:pt x="70754" y="30283"/>
                  </a:lnTo>
                  <a:lnTo>
                    <a:pt x="70848" y="31037"/>
                  </a:lnTo>
                  <a:lnTo>
                    <a:pt x="70848" y="31604"/>
                  </a:lnTo>
                  <a:lnTo>
                    <a:pt x="70754" y="31792"/>
                  </a:lnTo>
                  <a:lnTo>
                    <a:pt x="70565" y="31887"/>
                  </a:lnTo>
                  <a:lnTo>
                    <a:pt x="69433" y="36698"/>
                  </a:lnTo>
                  <a:lnTo>
                    <a:pt x="68206" y="41698"/>
                  </a:lnTo>
                  <a:lnTo>
                    <a:pt x="68584" y="41037"/>
                  </a:lnTo>
                  <a:lnTo>
                    <a:pt x="68961" y="40188"/>
                  </a:lnTo>
                  <a:lnTo>
                    <a:pt x="69244" y="40471"/>
                  </a:lnTo>
                  <a:lnTo>
                    <a:pt x="69244" y="40849"/>
                  </a:lnTo>
                  <a:lnTo>
                    <a:pt x="69244" y="41226"/>
                  </a:lnTo>
                  <a:lnTo>
                    <a:pt x="69055" y="41698"/>
                  </a:lnTo>
                  <a:lnTo>
                    <a:pt x="68489" y="42924"/>
                  </a:lnTo>
                  <a:lnTo>
                    <a:pt x="67735" y="44150"/>
                  </a:lnTo>
                  <a:lnTo>
                    <a:pt x="66791" y="45377"/>
                  </a:lnTo>
                  <a:lnTo>
                    <a:pt x="65942" y="46509"/>
                  </a:lnTo>
                  <a:lnTo>
                    <a:pt x="64716" y="47924"/>
                  </a:lnTo>
                  <a:lnTo>
                    <a:pt x="65565" y="47641"/>
                  </a:lnTo>
                  <a:lnTo>
                    <a:pt x="65093" y="48301"/>
                  </a:lnTo>
                  <a:lnTo>
                    <a:pt x="64433" y="48962"/>
                  </a:lnTo>
                  <a:lnTo>
                    <a:pt x="63112" y="50188"/>
                  </a:lnTo>
                  <a:lnTo>
                    <a:pt x="63678" y="48962"/>
                  </a:lnTo>
                  <a:lnTo>
                    <a:pt x="64244" y="47641"/>
                  </a:lnTo>
                  <a:lnTo>
                    <a:pt x="65754" y="44811"/>
                  </a:lnTo>
                  <a:lnTo>
                    <a:pt x="67169" y="42169"/>
                  </a:lnTo>
                  <a:lnTo>
                    <a:pt x="67735" y="41037"/>
                  </a:lnTo>
                  <a:lnTo>
                    <a:pt x="68206" y="40094"/>
                  </a:lnTo>
                  <a:lnTo>
                    <a:pt x="68206" y="39811"/>
                  </a:lnTo>
                  <a:lnTo>
                    <a:pt x="68301" y="39622"/>
                  </a:lnTo>
                  <a:lnTo>
                    <a:pt x="68301" y="39717"/>
                  </a:lnTo>
                  <a:lnTo>
                    <a:pt x="68395" y="39339"/>
                  </a:lnTo>
                  <a:lnTo>
                    <a:pt x="68772" y="37735"/>
                  </a:lnTo>
                  <a:lnTo>
                    <a:pt x="69055" y="36037"/>
                  </a:lnTo>
                  <a:lnTo>
                    <a:pt x="69150" y="32924"/>
                  </a:lnTo>
                  <a:lnTo>
                    <a:pt x="69150" y="30849"/>
                  </a:lnTo>
                  <a:lnTo>
                    <a:pt x="69150" y="28679"/>
                  </a:lnTo>
                  <a:lnTo>
                    <a:pt x="68961" y="28773"/>
                  </a:lnTo>
                  <a:lnTo>
                    <a:pt x="68961" y="29056"/>
                  </a:lnTo>
                  <a:lnTo>
                    <a:pt x="68678" y="28302"/>
                  </a:lnTo>
                  <a:lnTo>
                    <a:pt x="68395" y="27453"/>
                  </a:lnTo>
                  <a:lnTo>
                    <a:pt x="68018" y="25755"/>
                  </a:lnTo>
                  <a:lnTo>
                    <a:pt x="67923" y="25283"/>
                  </a:lnTo>
                  <a:lnTo>
                    <a:pt x="67923" y="25472"/>
                  </a:lnTo>
                  <a:lnTo>
                    <a:pt x="67546" y="24906"/>
                  </a:lnTo>
                  <a:lnTo>
                    <a:pt x="67074" y="24245"/>
                  </a:lnTo>
                  <a:lnTo>
                    <a:pt x="66980" y="24057"/>
                  </a:lnTo>
                  <a:lnTo>
                    <a:pt x="65471" y="22264"/>
                  </a:lnTo>
                  <a:lnTo>
                    <a:pt x="64810" y="21415"/>
                  </a:lnTo>
                  <a:lnTo>
                    <a:pt x="64339" y="20755"/>
                  </a:lnTo>
                  <a:lnTo>
                    <a:pt x="64622" y="20943"/>
                  </a:lnTo>
                  <a:lnTo>
                    <a:pt x="64527" y="20755"/>
                  </a:lnTo>
                  <a:lnTo>
                    <a:pt x="64339" y="20472"/>
                  </a:lnTo>
                  <a:lnTo>
                    <a:pt x="63301" y="19434"/>
                  </a:lnTo>
                  <a:lnTo>
                    <a:pt x="62357" y="18585"/>
                  </a:lnTo>
                  <a:lnTo>
                    <a:pt x="62452" y="18679"/>
                  </a:lnTo>
                  <a:lnTo>
                    <a:pt x="62357" y="18868"/>
                  </a:lnTo>
                  <a:lnTo>
                    <a:pt x="61508" y="18019"/>
                  </a:lnTo>
                  <a:lnTo>
                    <a:pt x="61791" y="18396"/>
                  </a:lnTo>
                  <a:lnTo>
                    <a:pt x="60848" y="17547"/>
                  </a:lnTo>
                  <a:lnTo>
                    <a:pt x="60471" y="17076"/>
                  </a:lnTo>
                  <a:lnTo>
                    <a:pt x="60471" y="16981"/>
                  </a:lnTo>
                  <a:lnTo>
                    <a:pt x="60565" y="17076"/>
                  </a:lnTo>
                  <a:lnTo>
                    <a:pt x="61225" y="17547"/>
                  </a:lnTo>
                  <a:lnTo>
                    <a:pt x="58961" y="15566"/>
                  </a:lnTo>
                  <a:lnTo>
                    <a:pt x="59527" y="16227"/>
                  </a:lnTo>
                  <a:lnTo>
                    <a:pt x="58584" y="15566"/>
                  </a:lnTo>
                  <a:lnTo>
                    <a:pt x="57641" y="14906"/>
                  </a:lnTo>
                  <a:lnTo>
                    <a:pt x="57546" y="15000"/>
                  </a:lnTo>
                  <a:lnTo>
                    <a:pt x="57452" y="15094"/>
                  </a:lnTo>
                  <a:lnTo>
                    <a:pt x="58301" y="15660"/>
                  </a:lnTo>
                  <a:lnTo>
                    <a:pt x="59056" y="16227"/>
                  </a:lnTo>
                  <a:lnTo>
                    <a:pt x="60471" y="17547"/>
                  </a:lnTo>
                  <a:lnTo>
                    <a:pt x="61886" y="18774"/>
                  </a:lnTo>
                  <a:lnTo>
                    <a:pt x="62640" y="19340"/>
                  </a:lnTo>
                  <a:lnTo>
                    <a:pt x="63395" y="19906"/>
                  </a:lnTo>
                  <a:lnTo>
                    <a:pt x="62829" y="19528"/>
                  </a:lnTo>
                  <a:lnTo>
                    <a:pt x="62074" y="19057"/>
                  </a:lnTo>
                  <a:lnTo>
                    <a:pt x="62074" y="19245"/>
                  </a:lnTo>
                  <a:lnTo>
                    <a:pt x="62357" y="19717"/>
                  </a:lnTo>
                  <a:lnTo>
                    <a:pt x="63584" y="21415"/>
                  </a:lnTo>
                  <a:lnTo>
                    <a:pt x="65093" y="23207"/>
                  </a:lnTo>
                  <a:lnTo>
                    <a:pt x="65754" y="23962"/>
                  </a:lnTo>
                  <a:lnTo>
                    <a:pt x="66225" y="24434"/>
                  </a:lnTo>
                  <a:lnTo>
                    <a:pt x="66414" y="24528"/>
                  </a:lnTo>
                  <a:lnTo>
                    <a:pt x="66320" y="24057"/>
                  </a:lnTo>
                  <a:lnTo>
                    <a:pt x="66697" y="24906"/>
                  </a:lnTo>
                  <a:lnTo>
                    <a:pt x="67074" y="26038"/>
                  </a:lnTo>
                  <a:lnTo>
                    <a:pt x="66414" y="24811"/>
                  </a:lnTo>
                  <a:lnTo>
                    <a:pt x="66791" y="25566"/>
                  </a:lnTo>
                  <a:lnTo>
                    <a:pt x="67169" y="26321"/>
                  </a:lnTo>
                  <a:lnTo>
                    <a:pt x="67263" y="26415"/>
                  </a:lnTo>
                  <a:lnTo>
                    <a:pt x="67923" y="28679"/>
                  </a:lnTo>
                  <a:lnTo>
                    <a:pt x="68206" y="29339"/>
                  </a:lnTo>
                  <a:lnTo>
                    <a:pt x="68678" y="30471"/>
                  </a:lnTo>
                  <a:lnTo>
                    <a:pt x="68772" y="30660"/>
                  </a:lnTo>
                  <a:lnTo>
                    <a:pt x="68678" y="30660"/>
                  </a:lnTo>
                  <a:lnTo>
                    <a:pt x="68395" y="30377"/>
                  </a:lnTo>
                  <a:lnTo>
                    <a:pt x="68206" y="30094"/>
                  </a:lnTo>
                  <a:lnTo>
                    <a:pt x="68206" y="30566"/>
                  </a:lnTo>
                  <a:lnTo>
                    <a:pt x="68301" y="31037"/>
                  </a:lnTo>
                  <a:lnTo>
                    <a:pt x="68395" y="31509"/>
                  </a:lnTo>
                  <a:lnTo>
                    <a:pt x="68395" y="31887"/>
                  </a:lnTo>
                  <a:lnTo>
                    <a:pt x="68301" y="31792"/>
                  </a:lnTo>
                  <a:lnTo>
                    <a:pt x="68301" y="31698"/>
                  </a:lnTo>
                  <a:lnTo>
                    <a:pt x="68301" y="31415"/>
                  </a:lnTo>
                  <a:lnTo>
                    <a:pt x="68018" y="30094"/>
                  </a:lnTo>
                  <a:lnTo>
                    <a:pt x="67735" y="28868"/>
                  </a:lnTo>
                  <a:lnTo>
                    <a:pt x="68112" y="31698"/>
                  </a:lnTo>
                  <a:lnTo>
                    <a:pt x="68206" y="33113"/>
                  </a:lnTo>
                  <a:lnTo>
                    <a:pt x="68206" y="34528"/>
                  </a:lnTo>
                  <a:lnTo>
                    <a:pt x="68112" y="35943"/>
                  </a:lnTo>
                  <a:lnTo>
                    <a:pt x="67923" y="37358"/>
                  </a:lnTo>
                  <a:lnTo>
                    <a:pt x="67546" y="38679"/>
                  </a:lnTo>
                  <a:lnTo>
                    <a:pt x="67074" y="40000"/>
                  </a:lnTo>
                  <a:lnTo>
                    <a:pt x="67263" y="39717"/>
                  </a:lnTo>
                  <a:lnTo>
                    <a:pt x="67357" y="39622"/>
                  </a:lnTo>
                  <a:lnTo>
                    <a:pt x="67357" y="39717"/>
                  </a:lnTo>
                  <a:lnTo>
                    <a:pt x="67263" y="40377"/>
                  </a:lnTo>
                  <a:lnTo>
                    <a:pt x="66980" y="41226"/>
                  </a:lnTo>
                  <a:lnTo>
                    <a:pt x="66791" y="41509"/>
                  </a:lnTo>
                  <a:lnTo>
                    <a:pt x="66697" y="41603"/>
                  </a:lnTo>
                  <a:lnTo>
                    <a:pt x="66414" y="42075"/>
                  </a:lnTo>
                  <a:lnTo>
                    <a:pt x="65754" y="43962"/>
                  </a:lnTo>
                  <a:lnTo>
                    <a:pt x="64905" y="46132"/>
                  </a:lnTo>
                  <a:lnTo>
                    <a:pt x="64150" y="47547"/>
                  </a:lnTo>
                  <a:lnTo>
                    <a:pt x="63395" y="48867"/>
                  </a:lnTo>
                  <a:lnTo>
                    <a:pt x="62546" y="50094"/>
                  </a:lnTo>
                  <a:lnTo>
                    <a:pt x="61697" y="51320"/>
                  </a:lnTo>
                  <a:lnTo>
                    <a:pt x="60376" y="52452"/>
                  </a:lnTo>
                  <a:lnTo>
                    <a:pt x="59810" y="53112"/>
                  </a:lnTo>
                  <a:lnTo>
                    <a:pt x="59244" y="53773"/>
                  </a:lnTo>
                  <a:lnTo>
                    <a:pt x="59999" y="53301"/>
                  </a:lnTo>
                  <a:lnTo>
                    <a:pt x="59905" y="53490"/>
                  </a:lnTo>
                  <a:lnTo>
                    <a:pt x="58018" y="54999"/>
                  </a:lnTo>
                  <a:lnTo>
                    <a:pt x="57075" y="55660"/>
                  </a:lnTo>
                  <a:lnTo>
                    <a:pt x="56037" y="56226"/>
                  </a:lnTo>
                  <a:lnTo>
                    <a:pt x="57924" y="54716"/>
                  </a:lnTo>
                  <a:lnTo>
                    <a:pt x="58867" y="53867"/>
                  </a:lnTo>
                  <a:lnTo>
                    <a:pt x="59716" y="53018"/>
                  </a:lnTo>
                  <a:lnTo>
                    <a:pt x="58961" y="53679"/>
                  </a:lnTo>
                  <a:lnTo>
                    <a:pt x="58207" y="54245"/>
                  </a:lnTo>
                  <a:lnTo>
                    <a:pt x="56603" y="55282"/>
                  </a:lnTo>
                  <a:lnTo>
                    <a:pt x="54905" y="56226"/>
                  </a:lnTo>
                  <a:lnTo>
                    <a:pt x="53301" y="57263"/>
                  </a:lnTo>
                  <a:lnTo>
                    <a:pt x="52735" y="57452"/>
                  </a:lnTo>
                  <a:lnTo>
                    <a:pt x="51509" y="57924"/>
                  </a:lnTo>
                  <a:lnTo>
                    <a:pt x="47829" y="59527"/>
                  </a:lnTo>
                  <a:lnTo>
                    <a:pt x="43962" y="61226"/>
                  </a:lnTo>
                  <a:lnTo>
                    <a:pt x="42358" y="61886"/>
                  </a:lnTo>
                  <a:lnTo>
                    <a:pt x="41414" y="62169"/>
                  </a:lnTo>
                  <a:lnTo>
                    <a:pt x="39433" y="62452"/>
                  </a:lnTo>
                  <a:lnTo>
                    <a:pt x="37169" y="62641"/>
                  </a:lnTo>
                  <a:lnTo>
                    <a:pt x="33679" y="62829"/>
                  </a:lnTo>
                  <a:lnTo>
                    <a:pt x="31226" y="62924"/>
                  </a:lnTo>
                  <a:lnTo>
                    <a:pt x="29528" y="62924"/>
                  </a:lnTo>
                  <a:lnTo>
                    <a:pt x="28301" y="62735"/>
                  </a:lnTo>
                  <a:lnTo>
                    <a:pt x="27075" y="62546"/>
                  </a:lnTo>
                  <a:lnTo>
                    <a:pt x="25754" y="62263"/>
                  </a:lnTo>
                  <a:lnTo>
                    <a:pt x="24622" y="61886"/>
                  </a:lnTo>
                  <a:lnTo>
                    <a:pt x="23396" y="61414"/>
                  </a:lnTo>
                  <a:lnTo>
                    <a:pt x="21320" y="60565"/>
                  </a:lnTo>
                  <a:lnTo>
                    <a:pt x="21509" y="60754"/>
                  </a:lnTo>
                  <a:lnTo>
                    <a:pt x="21698" y="60848"/>
                  </a:lnTo>
                  <a:lnTo>
                    <a:pt x="22169" y="61131"/>
                  </a:lnTo>
                  <a:lnTo>
                    <a:pt x="21037" y="60659"/>
                  </a:lnTo>
                  <a:lnTo>
                    <a:pt x="19434" y="59905"/>
                  </a:lnTo>
                  <a:lnTo>
                    <a:pt x="15754" y="57924"/>
                  </a:lnTo>
                  <a:lnTo>
                    <a:pt x="12453" y="56037"/>
                  </a:lnTo>
                  <a:lnTo>
                    <a:pt x="11415" y="55377"/>
                  </a:lnTo>
                  <a:lnTo>
                    <a:pt x="11226" y="55188"/>
                  </a:lnTo>
                  <a:lnTo>
                    <a:pt x="11132" y="55094"/>
                  </a:lnTo>
                  <a:lnTo>
                    <a:pt x="10377" y="54433"/>
                  </a:lnTo>
                  <a:lnTo>
                    <a:pt x="9717" y="53679"/>
                  </a:lnTo>
                  <a:lnTo>
                    <a:pt x="9717" y="53962"/>
                  </a:lnTo>
                  <a:lnTo>
                    <a:pt x="9622" y="54150"/>
                  </a:lnTo>
                  <a:lnTo>
                    <a:pt x="9528" y="54245"/>
                  </a:lnTo>
                  <a:lnTo>
                    <a:pt x="9434" y="54245"/>
                  </a:lnTo>
                  <a:lnTo>
                    <a:pt x="9151" y="54056"/>
                  </a:lnTo>
                  <a:lnTo>
                    <a:pt x="8868" y="53679"/>
                  </a:lnTo>
                  <a:lnTo>
                    <a:pt x="8585" y="53301"/>
                  </a:lnTo>
                  <a:lnTo>
                    <a:pt x="8302" y="52829"/>
                  </a:lnTo>
                  <a:lnTo>
                    <a:pt x="8302" y="52546"/>
                  </a:lnTo>
                  <a:lnTo>
                    <a:pt x="8302" y="52452"/>
                  </a:lnTo>
                  <a:lnTo>
                    <a:pt x="8396" y="52452"/>
                  </a:lnTo>
                  <a:lnTo>
                    <a:pt x="7924" y="52263"/>
                  </a:lnTo>
                  <a:lnTo>
                    <a:pt x="7358" y="51886"/>
                  </a:lnTo>
                  <a:lnTo>
                    <a:pt x="6038" y="50660"/>
                  </a:lnTo>
                  <a:lnTo>
                    <a:pt x="5849" y="50377"/>
                  </a:lnTo>
                  <a:lnTo>
                    <a:pt x="5566" y="50094"/>
                  </a:lnTo>
                  <a:lnTo>
                    <a:pt x="5566" y="50188"/>
                  </a:lnTo>
                  <a:lnTo>
                    <a:pt x="4811" y="49339"/>
                  </a:lnTo>
                  <a:lnTo>
                    <a:pt x="4717" y="49150"/>
                  </a:lnTo>
                  <a:lnTo>
                    <a:pt x="5189" y="49433"/>
                  </a:lnTo>
                  <a:lnTo>
                    <a:pt x="5377" y="49528"/>
                  </a:lnTo>
                  <a:lnTo>
                    <a:pt x="5472" y="49716"/>
                  </a:lnTo>
                  <a:lnTo>
                    <a:pt x="5660" y="50094"/>
                  </a:lnTo>
                  <a:lnTo>
                    <a:pt x="5377" y="49056"/>
                  </a:lnTo>
                  <a:lnTo>
                    <a:pt x="5000" y="48113"/>
                  </a:lnTo>
                  <a:lnTo>
                    <a:pt x="4057" y="45660"/>
                  </a:lnTo>
                  <a:lnTo>
                    <a:pt x="3585" y="44150"/>
                  </a:lnTo>
                  <a:lnTo>
                    <a:pt x="3208" y="42358"/>
                  </a:lnTo>
                  <a:lnTo>
                    <a:pt x="3396" y="42547"/>
                  </a:lnTo>
                  <a:lnTo>
                    <a:pt x="3491" y="42452"/>
                  </a:lnTo>
                  <a:lnTo>
                    <a:pt x="3585" y="42547"/>
                  </a:lnTo>
                  <a:lnTo>
                    <a:pt x="3774" y="42641"/>
                  </a:lnTo>
                  <a:lnTo>
                    <a:pt x="3679" y="40849"/>
                  </a:lnTo>
                  <a:lnTo>
                    <a:pt x="3585" y="38962"/>
                  </a:lnTo>
                  <a:lnTo>
                    <a:pt x="3679" y="37169"/>
                  </a:lnTo>
                  <a:lnTo>
                    <a:pt x="3774" y="36320"/>
                  </a:lnTo>
                  <a:lnTo>
                    <a:pt x="4057" y="35566"/>
                  </a:lnTo>
                  <a:lnTo>
                    <a:pt x="4434" y="33585"/>
                  </a:lnTo>
                  <a:lnTo>
                    <a:pt x="4434" y="33962"/>
                  </a:lnTo>
                  <a:lnTo>
                    <a:pt x="4528" y="34245"/>
                  </a:lnTo>
                  <a:lnTo>
                    <a:pt x="4717" y="32264"/>
                  </a:lnTo>
                  <a:lnTo>
                    <a:pt x="5189" y="30283"/>
                  </a:lnTo>
                  <a:lnTo>
                    <a:pt x="5755" y="28302"/>
                  </a:lnTo>
                  <a:lnTo>
                    <a:pt x="6604" y="26321"/>
                  </a:lnTo>
                  <a:lnTo>
                    <a:pt x="7453" y="24340"/>
                  </a:lnTo>
                  <a:lnTo>
                    <a:pt x="8585" y="22547"/>
                  </a:lnTo>
                  <a:lnTo>
                    <a:pt x="9717" y="20755"/>
                  </a:lnTo>
                  <a:lnTo>
                    <a:pt x="10943" y="19245"/>
                  </a:lnTo>
                  <a:lnTo>
                    <a:pt x="10849" y="19057"/>
                  </a:lnTo>
                  <a:lnTo>
                    <a:pt x="10849" y="18868"/>
                  </a:lnTo>
                  <a:lnTo>
                    <a:pt x="11132" y="18396"/>
                  </a:lnTo>
                  <a:lnTo>
                    <a:pt x="11604" y="17830"/>
                  </a:lnTo>
                  <a:lnTo>
                    <a:pt x="12264" y="17076"/>
                  </a:lnTo>
                  <a:lnTo>
                    <a:pt x="14151" y="15472"/>
                  </a:lnTo>
                  <a:lnTo>
                    <a:pt x="16415" y="13585"/>
                  </a:lnTo>
                  <a:lnTo>
                    <a:pt x="18868" y="11793"/>
                  </a:lnTo>
                  <a:lnTo>
                    <a:pt x="21226" y="10095"/>
                  </a:lnTo>
                  <a:lnTo>
                    <a:pt x="23302" y="8868"/>
                  </a:lnTo>
                  <a:lnTo>
                    <a:pt x="24717" y="8113"/>
                  </a:lnTo>
                  <a:lnTo>
                    <a:pt x="24245" y="8491"/>
                  </a:lnTo>
                  <a:lnTo>
                    <a:pt x="23773" y="8774"/>
                  </a:lnTo>
                  <a:lnTo>
                    <a:pt x="24811" y="8208"/>
                  </a:lnTo>
                  <a:lnTo>
                    <a:pt x="25566" y="7830"/>
                  </a:lnTo>
                  <a:lnTo>
                    <a:pt x="27452" y="6981"/>
                  </a:lnTo>
                  <a:lnTo>
                    <a:pt x="27264" y="6981"/>
                  </a:lnTo>
                  <a:lnTo>
                    <a:pt x="26981" y="6887"/>
                  </a:lnTo>
                  <a:lnTo>
                    <a:pt x="27830" y="6604"/>
                  </a:lnTo>
                  <a:lnTo>
                    <a:pt x="29056" y="6132"/>
                  </a:lnTo>
                  <a:lnTo>
                    <a:pt x="28679" y="6415"/>
                  </a:lnTo>
                  <a:lnTo>
                    <a:pt x="29056" y="6510"/>
                  </a:lnTo>
                  <a:lnTo>
                    <a:pt x="28962" y="6698"/>
                  </a:lnTo>
                  <a:lnTo>
                    <a:pt x="30283" y="6227"/>
                  </a:lnTo>
                  <a:lnTo>
                    <a:pt x="31698" y="5755"/>
                  </a:lnTo>
                  <a:lnTo>
                    <a:pt x="33113" y="5378"/>
                  </a:lnTo>
                  <a:lnTo>
                    <a:pt x="33867" y="5189"/>
                  </a:lnTo>
                  <a:lnTo>
                    <a:pt x="34169" y="5151"/>
                  </a:lnTo>
                  <a:lnTo>
                    <a:pt x="34169" y="5151"/>
                  </a:lnTo>
                  <a:lnTo>
                    <a:pt x="34905" y="4906"/>
                  </a:lnTo>
                  <a:lnTo>
                    <a:pt x="35754" y="4812"/>
                  </a:lnTo>
                  <a:lnTo>
                    <a:pt x="36603" y="4812"/>
                  </a:lnTo>
                  <a:lnTo>
                    <a:pt x="37547" y="4717"/>
                  </a:lnTo>
                  <a:lnTo>
                    <a:pt x="37830" y="4717"/>
                  </a:lnTo>
                  <a:lnTo>
                    <a:pt x="38396" y="4529"/>
                  </a:lnTo>
                  <a:lnTo>
                    <a:pt x="38867" y="4340"/>
                  </a:lnTo>
                  <a:lnTo>
                    <a:pt x="38867" y="4623"/>
                  </a:lnTo>
                  <a:lnTo>
                    <a:pt x="42735" y="4340"/>
                  </a:lnTo>
                  <a:lnTo>
                    <a:pt x="43207" y="4529"/>
                  </a:lnTo>
                  <a:lnTo>
                    <a:pt x="43018" y="4529"/>
                  </a:lnTo>
                  <a:lnTo>
                    <a:pt x="43867" y="4623"/>
                  </a:lnTo>
                  <a:lnTo>
                    <a:pt x="44811" y="4434"/>
                  </a:lnTo>
                  <a:lnTo>
                    <a:pt x="45094" y="4717"/>
                  </a:lnTo>
                  <a:lnTo>
                    <a:pt x="45754" y="4906"/>
                  </a:lnTo>
                  <a:lnTo>
                    <a:pt x="47546" y="5189"/>
                  </a:lnTo>
                  <a:lnTo>
                    <a:pt x="49622" y="5566"/>
                  </a:lnTo>
                  <a:lnTo>
                    <a:pt x="51131" y="5849"/>
                  </a:lnTo>
                  <a:lnTo>
                    <a:pt x="51131" y="5849"/>
                  </a:lnTo>
                  <a:lnTo>
                    <a:pt x="49244" y="5095"/>
                  </a:lnTo>
                  <a:lnTo>
                    <a:pt x="46886" y="4529"/>
                  </a:lnTo>
                  <a:lnTo>
                    <a:pt x="44433" y="3963"/>
                  </a:lnTo>
                  <a:lnTo>
                    <a:pt x="41980" y="3491"/>
                  </a:lnTo>
                  <a:lnTo>
                    <a:pt x="39528" y="3302"/>
                  </a:lnTo>
                  <a:lnTo>
                    <a:pt x="37358" y="3208"/>
                  </a:lnTo>
                  <a:lnTo>
                    <a:pt x="36415" y="3208"/>
                  </a:lnTo>
                  <a:lnTo>
                    <a:pt x="35565" y="3302"/>
                  </a:lnTo>
                  <a:lnTo>
                    <a:pt x="34811" y="3491"/>
                  </a:lnTo>
                  <a:lnTo>
                    <a:pt x="34150" y="3680"/>
                  </a:lnTo>
                  <a:lnTo>
                    <a:pt x="33490" y="3585"/>
                  </a:lnTo>
                  <a:lnTo>
                    <a:pt x="32830" y="3491"/>
                  </a:lnTo>
                  <a:lnTo>
                    <a:pt x="31509" y="3585"/>
                  </a:lnTo>
                  <a:lnTo>
                    <a:pt x="30000" y="3868"/>
                  </a:lnTo>
                  <a:lnTo>
                    <a:pt x="28490" y="4246"/>
                  </a:lnTo>
                  <a:lnTo>
                    <a:pt x="26981" y="4812"/>
                  </a:lnTo>
                  <a:lnTo>
                    <a:pt x="25471" y="5472"/>
                  </a:lnTo>
                  <a:lnTo>
                    <a:pt x="23868" y="6321"/>
                  </a:lnTo>
                  <a:lnTo>
                    <a:pt x="22358" y="7170"/>
                  </a:lnTo>
                  <a:lnTo>
                    <a:pt x="20849" y="8113"/>
                  </a:lnTo>
                  <a:lnTo>
                    <a:pt x="19339" y="9151"/>
                  </a:lnTo>
                  <a:lnTo>
                    <a:pt x="17924" y="10283"/>
                  </a:lnTo>
                  <a:lnTo>
                    <a:pt x="16604" y="11321"/>
                  </a:lnTo>
                  <a:lnTo>
                    <a:pt x="14056" y="13491"/>
                  </a:lnTo>
                  <a:lnTo>
                    <a:pt x="12075" y="15472"/>
                  </a:lnTo>
                  <a:lnTo>
                    <a:pt x="9717" y="18491"/>
                  </a:lnTo>
                  <a:lnTo>
                    <a:pt x="10000" y="17830"/>
                  </a:lnTo>
                  <a:lnTo>
                    <a:pt x="10377" y="17264"/>
                  </a:lnTo>
                  <a:lnTo>
                    <a:pt x="9717" y="18113"/>
                  </a:lnTo>
                  <a:lnTo>
                    <a:pt x="9056" y="19057"/>
                  </a:lnTo>
                  <a:lnTo>
                    <a:pt x="9151" y="19245"/>
                  </a:lnTo>
                  <a:lnTo>
                    <a:pt x="8396" y="20189"/>
                  </a:lnTo>
                  <a:lnTo>
                    <a:pt x="9151" y="18774"/>
                  </a:lnTo>
                  <a:lnTo>
                    <a:pt x="8019" y="20377"/>
                  </a:lnTo>
                  <a:lnTo>
                    <a:pt x="7075" y="22075"/>
                  </a:lnTo>
                  <a:lnTo>
                    <a:pt x="6226" y="23868"/>
                  </a:lnTo>
                  <a:lnTo>
                    <a:pt x="5472" y="25755"/>
                  </a:lnTo>
                  <a:lnTo>
                    <a:pt x="4151" y="29434"/>
                  </a:lnTo>
                  <a:lnTo>
                    <a:pt x="2924" y="32924"/>
                  </a:lnTo>
                  <a:lnTo>
                    <a:pt x="3019" y="33113"/>
                  </a:lnTo>
                  <a:lnTo>
                    <a:pt x="2924" y="33773"/>
                  </a:lnTo>
                  <a:lnTo>
                    <a:pt x="2453" y="36509"/>
                  </a:lnTo>
                  <a:lnTo>
                    <a:pt x="1981" y="39434"/>
                  </a:lnTo>
                  <a:lnTo>
                    <a:pt x="1981" y="39528"/>
                  </a:lnTo>
                  <a:lnTo>
                    <a:pt x="1981" y="39905"/>
                  </a:lnTo>
                  <a:lnTo>
                    <a:pt x="1792" y="41415"/>
                  </a:lnTo>
                  <a:lnTo>
                    <a:pt x="1698" y="42358"/>
                  </a:lnTo>
                  <a:lnTo>
                    <a:pt x="1698" y="43301"/>
                  </a:lnTo>
                  <a:lnTo>
                    <a:pt x="1792" y="44245"/>
                  </a:lnTo>
                  <a:lnTo>
                    <a:pt x="1887" y="44999"/>
                  </a:lnTo>
                  <a:lnTo>
                    <a:pt x="2170" y="46603"/>
                  </a:lnTo>
                  <a:lnTo>
                    <a:pt x="2170" y="46603"/>
                  </a:lnTo>
                  <a:lnTo>
                    <a:pt x="1887" y="46415"/>
                  </a:lnTo>
                  <a:lnTo>
                    <a:pt x="1792" y="46320"/>
                  </a:lnTo>
                  <a:lnTo>
                    <a:pt x="1792" y="46509"/>
                  </a:lnTo>
                  <a:lnTo>
                    <a:pt x="1981" y="46981"/>
                  </a:lnTo>
                  <a:lnTo>
                    <a:pt x="1415" y="46132"/>
                  </a:lnTo>
                  <a:lnTo>
                    <a:pt x="1509" y="46509"/>
                  </a:lnTo>
                  <a:lnTo>
                    <a:pt x="1321" y="46981"/>
                  </a:lnTo>
                  <a:lnTo>
                    <a:pt x="472" y="45471"/>
                  </a:lnTo>
                  <a:lnTo>
                    <a:pt x="377" y="45565"/>
                  </a:lnTo>
                  <a:lnTo>
                    <a:pt x="283" y="45660"/>
                  </a:lnTo>
                  <a:lnTo>
                    <a:pt x="189" y="45660"/>
                  </a:lnTo>
                  <a:lnTo>
                    <a:pt x="0" y="45565"/>
                  </a:lnTo>
                  <a:lnTo>
                    <a:pt x="0" y="45565"/>
                  </a:lnTo>
                  <a:lnTo>
                    <a:pt x="1038" y="47924"/>
                  </a:lnTo>
                  <a:lnTo>
                    <a:pt x="2264" y="50282"/>
                  </a:lnTo>
                  <a:lnTo>
                    <a:pt x="2075" y="49905"/>
                  </a:lnTo>
                  <a:lnTo>
                    <a:pt x="2170" y="49528"/>
                  </a:lnTo>
                  <a:lnTo>
                    <a:pt x="2736" y="50188"/>
                  </a:lnTo>
                  <a:lnTo>
                    <a:pt x="3208" y="50660"/>
                  </a:lnTo>
                  <a:lnTo>
                    <a:pt x="3396" y="50943"/>
                  </a:lnTo>
                  <a:lnTo>
                    <a:pt x="3396" y="51037"/>
                  </a:lnTo>
                  <a:lnTo>
                    <a:pt x="3302" y="50943"/>
                  </a:lnTo>
                  <a:lnTo>
                    <a:pt x="3302" y="50943"/>
                  </a:lnTo>
                  <a:lnTo>
                    <a:pt x="3585" y="51320"/>
                  </a:lnTo>
                  <a:lnTo>
                    <a:pt x="4623" y="53207"/>
                  </a:lnTo>
                  <a:lnTo>
                    <a:pt x="5755" y="55094"/>
                  </a:lnTo>
                  <a:lnTo>
                    <a:pt x="7075" y="56886"/>
                  </a:lnTo>
                  <a:lnTo>
                    <a:pt x="8585" y="58490"/>
                  </a:lnTo>
                  <a:lnTo>
                    <a:pt x="10189" y="59999"/>
                  </a:lnTo>
                  <a:lnTo>
                    <a:pt x="11792" y="61414"/>
                  </a:lnTo>
                  <a:lnTo>
                    <a:pt x="13585" y="62735"/>
                  </a:lnTo>
                  <a:lnTo>
                    <a:pt x="15471" y="63867"/>
                  </a:lnTo>
                  <a:lnTo>
                    <a:pt x="17641" y="64905"/>
                  </a:lnTo>
                  <a:lnTo>
                    <a:pt x="20000" y="65942"/>
                  </a:lnTo>
                  <a:lnTo>
                    <a:pt x="22358" y="66697"/>
                  </a:lnTo>
                  <a:lnTo>
                    <a:pt x="24811" y="67263"/>
                  </a:lnTo>
                  <a:lnTo>
                    <a:pt x="27264" y="67735"/>
                  </a:lnTo>
                  <a:lnTo>
                    <a:pt x="29811" y="68018"/>
                  </a:lnTo>
                  <a:lnTo>
                    <a:pt x="32264" y="68206"/>
                  </a:lnTo>
                  <a:lnTo>
                    <a:pt x="34811" y="68112"/>
                  </a:lnTo>
                  <a:lnTo>
                    <a:pt x="36981" y="67829"/>
                  </a:lnTo>
                  <a:lnTo>
                    <a:pt x="40471" y="67263"/>
                  </a:lnTo>
                  <a:lnTo>
                    <a:pt x="44056" y="66508"/>
                  </a:lnTo>
                  <a:lnTo>
                    <a:pt x="45565" y="66131"/>
                  </a:lnTo>
                  <a:lnTo>
                    <a:pt x="46509" y="65848"/>
                  </a:lnTo>
                  <a:lnTo>
                    <a:pt x="46509" y="65942"/>
                  </a:lnTo>
                  <a:lnTo>
                    <a:pt x="48018" y="65376"/>
                  </a:lnTo>
                  <a:lnTo>
                    <a:pt x="49527" y="64622"/>
                  </a:lnTo>
                  <a:lnTo>
                    <a:pt x="48867" y="64810"/>
                  </a:lnTo>
                  <a:lnTo>
                    <a:pt x="50754" y="63773"/>
                  </a:lnTo>
                  <a:lnTo>
                    <a:pt x="52546" y="62641"/>
                  </a:lnTo>
                  <a:lnTo>
                    <a:pt x="54244" y="61320"/>
                  </a:lnTo>
                  <a:lnTo>
                    <a:pt x="56037" y="59810"/>
                  </a:lnTo>
                  <a:lnTo>
                    <a:pt x="55282" y="60659"/>
                  </a:lnTo>
                  <a:lnTo>
                    <a:pt x="57263" y="59056"/>
                  </a:lnTo>
                  <a:lnTo>
                    <a:pt x="58112" y="58395"/>
                  </a:lnTo>
                  <a:lnTo>
                    <a:pt x="58207" y="58301"/>
                  </a:lnTo>
                  <a:lnTo>
                    <a:pt x="58112" y="58301"/>
                  </a:lnTo>
                  <a:lnTo>
                    <a:pt x="58584" y="57924"/>
                  </a:lnTo>
                  <a:lnTo>
                    <a:pt x="59056" y="57546"/>
                  </a:lnTo>
                  <a:lnTo>
                    <a:pt x="59999" y="56414"/>
                  </a:lnTo>
                  <a:lnTo>
                    <a:pt x="61414" y="55188"/>
                  </a:lnTo>
                  <a:lnTo>
                    <a:pt x="61414" y="55188"/>
                  </a:lnTo>
                  <a:lnTo>
                    <a:pt x="61131" y="55282"/>
                  </a:lnTo>
                  <a:lnTo>
                    <a:pt x="61508" y="54811"/>
                  </a:lnTo>
                  <a:lnTo>
                    <a:pt x="62735" y="53867"/>
                  </a:lnTo>
                  <a:lnTo>
                    <a:pt x="63867" y="52735"/>
                  </a:lnTo>
                  <a:lnTo>
                    <a:pt x="66131" y="50471"/>
                  </a:lnTo>
                  <a:lnTo>
                    <a:pt x="66131" y="50565"/>
                  </a:lnTo>
                  <a:lnTo>
                    <a:pt x="66320" y="50660"/>
                  </a:lnTo>
                  <a:lnTo>
                    <a:pt x="66414" y="50660"/>
                  </a:lnTo>
                  <a:lnTo>
                    <a:pt x="66603" y="50565"/>
                  </a:lnTo>
                  <a:lnTo>
                    <a:pt x="66603" y="50754"/>
                  </a:lnTo>
                  <a:lnTo>
                    <a:pt x="66508" y="50943"/>
                  </a:lnTo>
                  <a:lnTo>
                    <a:pt x="65848" y="51603"/>
                  </a:lnTo>
                  <a:lnTo>
                    <a:pt x="64999" y="52546"/>
                  </a:lnTo>
                  <a:lnTo>
                    <a:pt x="65376" y="52358"/>
                  </a:lnTo>
                  <a:lnTo>
                    <a:pt x="65848" y="52075"/>
                  </a:lnTo>
                  <a:lnTo>
                    <a:pt x="66697" y="51320"/>
                  </a:lnTo>
                  <a:lnTo>
                    <a:pt x="67546" y="50282"/>
                  </a:lnTo>
                  <a:lnTo>
                    <a:pt x="68301" y="49056"/>
                  </a:lnTo>
                  <a:lnTo>
                    <a:pt x="69055" y="47830"/>
                  </a:lnTo>
                  <a:lnTo>
                    <a:pt x="69716" y="46603"/>
                  </a:lnTo>
                  <a:lnTo>
                    <a:pt x="70565" y="44811"/>
                  </a:lnTo>
                  <a:lnTo>
                    <a:pt x="70282" y="45094"/>
                  </a:lnTo>
                  <a:lnTo>
                    <a:pt x="70942" y="43490"/>
                  </a:lnTo>
                  <a:lnTo>
                    <a:pt x="71037" y="43396"/>
                  </a:lnTo>
                  <a:lnTo>
                    <a:pt x="71697" y="41320"/>
                  </a:lnTo>
                  <a:lnTo>
                    <a:pt x="72263" y="39245"/>
                  </a:lnTo>
                  <a:lnTo>
                    <a:pt x="72640" y="37358"/>
                  </a:lnTo>
                  <a:lnTo>
                    <a:pt x="72923" y="35849"/>
                  </a:lnTo>
                  <a:lnTo>
                    <a:pt x="72829" y="36226"/>
                  </a:lnTo>
                  <a:lnTo>
                    <a:pt x="72735" y="36698"/>
                  </a:lnTo>
                  <a:lnTo>
                    <a:pt x="72452" y="36981"/>
                  </a:lnTo>
                  <a:lnTo>
                    <a:pt x="72169" y="37358"/>
                  </a:lnTo>
                  <a:lnTo>
                    <a:pt x="72263" y="36981"/>
                  </a:lnTo>
                  <a:lnTo>
                    <a:pt x="72452" y="36415"/>
                  </a:lnTo>
                  <a:lnTo>
                    <a:pt x="72452" y="35849"/>
                  </a:lnTo>
                  <a:lnTo>
                    <a:pt x="72357" y="35660"/>
                  </a:lnTo>
                  <a:lnTo>
                    <a:pt x="72263" y="35471"/>
                  </a:lnTo>
                  <a:lnTo>
                    <a:pt x="72640" y="33868"/>
                  </a:lnTo>
                  <a:lnTo>
                    <a:pt x="72735" y="33113"/>
                  </a:lnTo>
                  <a:lnTo>
                    <a:pt x="72735" y="32358"/>
                  </a:lnTo>
                  <a:lnTo>
                    <a:pt x="72923" y="33207"/>
                  </a:lnTo>
                  <a:lnTo>
                    <a:pt x="73018" y="34151"/>
                  </a:lnTo>
                  <a:lnTo>
                    <a:pt x="72923" y="32358"/>
                  </a:lnTo>
                  <a:lnTo>
                    <a:pt x="72923" y="31792"/>
                  </a:lnTo>
                  <a:lnTo>
                    <a:pt x="73112" y="30754"/>
                  </a:lnTo>
                  <a:lnTo>
                    <a:pt x="72829" y="31604"/>
                  </a:lnTo>
                  <a:lnTo>
                    <a:pt x="72735" y="30283"/>
                  </a:lnTo>
                  <a:lnTo>
                    <a:pt x="72546" y="28868"/>
                  </a:lnTo>
                  <a:lnTo>
                    <a:pt x="72357" y="27641"/>
                  </a:lnTo>
                  <a:lnTo>
                    <a:pt x="71980" y="26038"/>
                  </a:lnTo>
                  <a:lnTo>
                    <a:pt x="71414" y="24151"/>
                  </a:lnTo>
                  <a:lnTo>
                    <a:pt x="70754" y="22170"/>
                  </a:lnTo>
                  <a:lnTo>
                    <a:pt x="69905" y="20000"/>
                  </a:lnTo>
                  <a:lnTo>
                    <a:pt x="68867" y="18019"/>
                  </a:lnTo>
                  <a:lnTo>
                    <a:pt x="68301" y="16981"/>
                  </a:lnTo>
                  <a:lnTo>
                    <a:pt x="67735" y="16132"/>
                  </a:lnTo>
                  <a:lnTo>
                    <a:pt x="67074" y="15283"/>
                  </a:lnTo>
                  <a:lnTo>
                    <a:pt x="66414" y="14434"/>
                  </a:lnTo>
                  <a:lnTo>
                    <a:pt x="66508" y="14623"/>
                  </a:lnTo>
                  <a:lnTo>
                    <a:pt x="66414" y="14906"/>
                  </a:lnTo>
                  <a:lnTo>
                    <a:pt x="65754" y="14057"/>
                  </a:lnTo>
                  <a:lnTo>
                    <a:pt x="65093" y="13113"/>
                  </a:lnTo>
                  <a:lnTo>
                    <a:pt x="64537" y="12278"/>
                  </a:lnTo>
                  <a:lnTo>
                    <a:pt x="62924" y="10755"/>
                  </a:lnTo>
                  <a:lnTo>
                    <a:pt x="63018" y="10755"/>
                  </a:lnTo>
                  <a:lnTo>
                    <a:pt x="63018" y="10661"/>
                  </a:lnTo>
                  <a:lnTo>
                    <a:pt x="62924" y="10472"/>
                  </a:lnTo>
                  <a:lnTo>
                    <a:pt x="62263" y="9717"/>
                  </a:lnTo>
                  <a:lnTo>
                    <a:pt x="60376" y="7830"/>
                  </a:lnTo>
                  <a:lnTo>
                    <a:pt x="60754" y="8396"/>
                  </a:lnTo>
                  <a:lnTo>
                    <a:pt x="61131" y="8774"/>
                  </a:lnTo>
                  <a:lnTo>
                    <a:pt x="60376" y="8396"/>
                  </a:lnTo>
                  <a:lnTo>
                    <a:pt x="59716" y="7925"/>
                  </a:lnTo>
                  <a:lnTo>
                    <a:pt x="59087" y="7476"/>
                  </a:lnTo>
                  <a:lnTo>
                    <a:pt x="59810" y="8302"/>
                  </a:lnTo>
                  <a:lnTo>
                    <a:pt x="58678" y="7642"/>
                  </a:lnTo>
                  <a:lnTo>
                    <a:pt x="57641" y="6981"/>
                  </a:lnTo>
                  <a:lnTo>
                    <a:pt x="55471" y="5472"/>
                  </a:lnTo>
                  <a:lnTo>
                    <a:pt x="53301" y="4057"/>
                  </a:lnTo>
                  <a:lnTo>
                    <a:pt x="52169" y="3397"/>
                  </a:lnTo>
                  <a:lnTo>
                    <a:pt x="51037" y="2831"/>
                  </a:lnTo>
                  <a:lnTo>
                    <a:pt x="52075" y="2831"/>
                  </a:lnTo>
                  <a:lnTo>
                    <a:pt x="50660" y="1982"/>
                  </a:lnTo>
                  <a:lnTo>
                    <a:pt x="49811" y="1604"/>
                  </a:lnTo>
                  <a:lnTo>
                    <a:pt x="48867" y="1227"/>
                  </a:lnTo>
                  <a:lnTo>
                    <a:pt x="48018" y="849"/>
                  </a:lnTo>
                  <a:lnTo>
                    <a:pt x="47075" y="661"/>
                  </a:lnTo>
                  <a:lnTo>
                    <a:pt x="46226" y="566"/>
                  </a:lnTo>
                  <a:lnTo>
                    <a:pt x="45471" y="661"/>
                  </a:lnTo>
                  <a:lnTo>
                    <a:pt x="46226" y="849"/>
                  </a:lnTo>
                  <a:lnTo>
                    <a:pt x="46866" y="1215"/>
                  </a:lnTo>
                  <a:lnTo>
                    <a:pt x="46980" y="1227"/>
                  </a:lnTo>
                  <a:lnTo>
                    <a:pt x="47452" y="1416"/>
                  </a:lnTo>
                  <a:lnTo>
                    <a:pt x="47924" y="1510"/>
                  </a:lnTo>
                  <a:lnTo>
                    <a:pt x="47358" y="1321"/>
                  </a:lnTo>
                  <a:lnTo>
                    <a:pt x="46886" y="944"/>
                  </a:lnTo>
                  <a:lnTo>
                    <a:pt x="47829" y="1227"/>
                  </a:lnTo>
                  <a:lnTo>
                    <a:pt x="48773" y="1604"/>
                  </a:lnTo>
                  <a:lnTo>
                    <a:pt x="49622" y="2076"/>
                  </a:lnTo>
                  <a:lnTo>
                    <a:pt x="50377" y="2642"/>
                  </a:lnTo>
                  <a:lnTo>
                    <a:pt x="50377" y="2642"/>
                  </a:lnTo>
                  <a:lnTo>
                    <a:pt x="49622" y="2265"/>
                  </a:lnTo>
                  <a:lnTo>
                    <a:pt x="48584" y="1887"/>
                  </a:lnTo>
                  <a:lnTo>
                    <a:pt x="47358" y="1510"/>
                  </a:lnTo>
                  <a:lnTo>
                    <a:pt x="46037" y="1132"/>
                  </a:lnTo>
                  <a:lnTo>
                    <a:pt x="46809" y="1210"/>
                  </a:lnTo>
                  <a:lnTo>
                    <a:pt x="44339" y="661"/>
                  </a:lnTo>
                  <a:lnTo>
                    <a:pt x="44716" y="755"/>
                  </a:lnTo>
                  <a:lnTo>
                    <a:pt x="43113" y="472"/>
                  </a:lnTo>
                  <a:lnTo>
                    <a:pt x="41603" y="283"/>
                  </a:lnTo>
                  <a:lnTo>
                    <a:pt x="40282" y="95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 rot="-7951521">
              <a:off x="969537" y="1184933"/>
              <a:ext cx="870547" cy="6214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 rot="8450347">
              <a:off x="974915" y="1163076"/>
              <a:ext cx="859830" cy="6290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 txBox="1"/>
            <p:nvPr/>
          </p:nvSpPr>
          <p:spPr>
            <a:xfrm>
              <a:off x="1212821" y="66371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0" i="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S</a:t>
              </a:r>
              <a:endParaRPr sz="2600" b="0" i="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5" name="Google Shape;15;p1"/>
            <p:cNvSpPr txBox="1"/>
            <p:nvPr/>
          </p:nvSpPr>
          <p:spPr>
            <a:xfrm>
              <a:off x="1219620" y="114952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0" i="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L</a:t>
              </a:r>
              <a:endParaRPr sz="2600" b="0" i="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6" name="Google Shape;16;p1"/>
            <p:cNvSpPr txBox="1"/>
            <p:nvPr/>
          </p:nvSpPr>
          <p:spPr>
            <a:xfrm>
              <a:off x="1504024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0" i="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X</a:t>
              </a:r>
              <a:endParaRPr sz="2600" b="0" i="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7" name="Google Shape;17;p1"/>
            <p:cNvSpPr txBox="1"/>
            <p:nvPr/>
          </p:nvSpPr>
          <p:spPr>
            <a:xfrm>
              <a:off x="928417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0" i="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D</a:t>
              </a:r>
              <a:endParaRPr sz="2600" b="0" i="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ctrTitle"/>
          </p:nvPr>
        </p:nvSpPr>
        <p:spPr>
          <a:xfrm>
            <a:off x="660196" y="236588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400" dirty="0"/>
              <a:t>Explore Capstone project data using Spark</a:t>
            </a:r>
            <a:br>
              <a:rPr lang="en-US" sz="4800" dirty="0"/>
            </a:br>
            <a:br>
              <a:rPr lang="en-US" sz="4800" dirty="0"/>
            </a:br>
            <a:r>
              <a:rPr lang="en-US" sz="1800" dirty="0"/>
              <a:t>Group 12</a:t>
            </a:r>
            <a:endParaRPr sz="4800" dirty="0"/>
          </a:p>
        </p:txBody>
      </p:sp>
      <p:grpSp>
        <p:nvGrpSpPr>
          <p:cNvPr id="57" name="Google Shape;57;p11"/>
          <p:cNvGrpSpPr/>
          <p:nvPr/>
        </p:nvGrpSpPr>
        <p:grpSpPr>
          <a:xfrm rot="2194107">
            <a:off x="803001" y="3184731"/>
            <a:ext cx="1014485" cy="642684"/>
            <a:chOff x="238125" y="1918825"/>
            <a:chExt cx="1042450" cy="660400"/>
          </a:xfrm>
        </p:grpSpPr>
        <p:sp>
          <p:nvSpPr>
            <p:cNvPr id="58" name="Google Shape;58;p11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11"/>
          <p:cNvGrpSpPr/>
          <p:nvPr/>
        </p:nvGrpSpPr>
        <p:grpSpPr>
          <a:xfrm rot="-9269861">
            <a:off x="6165721" y="1346512"/>
            <a:ext cx="750220" cy="664172"/>
            <a:chOff x="1113100" y="2199475"/>
            <a:chExt cx="801900" cy="709925"/>
          </a:xfrm>
        </p:grpSpPr>
        <p:sp>
          <p:nvSpPr>
            <p:cNvPr id="61" name="Google Shape;61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11"/>
          <p:cNvSpPr/>
          <p:nvPr/>
        </p:nvSpPr>
        <p:spPr>
          <a:xfrm>
            <a:off x="4045614" y="719848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B93B4-B573-0543-9038-60D2EF9149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62;p18">
            <a:extLst>
              <a:ext uri="{FF2B5EF4-FFF2-40B4-BE49-F238E27FC236}">
                <a16:creationId xmlns:a16="http://schemas.microsoft.com/office/drawing/2014/main" id="{1CDD5CA0-EB3B-1D44-95E2-B27B03ED1E85}"/>
              </a:ext>
            </a:extLst>
          </p:cNvPr>
          <p:cNvSpPr txBox="1">
            <a:spLocks/>
          </p:cNvSpPr>
          <p:nvPr/>
        </p:nvSpPr>
        <p:spPr>
          <a:xfrm>
            <a:off x="60187" y="284207"/>
            <a:ext cx="9156000" cy="53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Grade &amp; Loan Amount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9178D2F-0005-C74A-997A-A101AF64F4B0}"/>
              </a:ext>
            </a:extLst>
          </p:cNvPr>
          <p:cNvGrpSpPr/>
          <p:nvPr/>
        </p:nvGrpSpPr>
        <p:grpSpPr>
          <a:xfrm>
            <a:off x="1541268" y="1136354"/>
            <a:ext cx="6193837" cy="2870791"/>
            <a:chOff x="2602691" y="1244009"/>
            <a:chExt cx="3662172" cy="156978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BCFFD8-E4BE-7646-A338-7636DBC081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6150"/>
            <a:stretch/>
          </p:blipFill>
          <p:spPr>
            <a:xfrm>
              <a:off x="2602691" y="1244009"/>
              <a:ext cx="3662172" cy="71238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F27B2E4-0C60-C348-B090-A6C6FBB1F9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330"/>
            <a:stretch/>
          </p:blipFill>
          <p:spPr>
            <a:xfrm>
              <a:off x="2602691" y="1956390"/>
              <a:ext cx="3662172" cy="857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0930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8794D-7271-8648-9DC0-7D26E86165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62;p18">
            <a:extLst>
              <a:ext uri="{FF2B5EF4-FFF2-40B4-BE49-F238E27FC236}">
                <a16:creationId xmlns:a16="http://schemas.microsoft.com/office/drawing/2014/main" id="{38A85E0D-1BB8-5E44-B305-4300ECBFA0E1}"/>
              </a:ext>
            </a:extLst>
          </p:cNvPr>
          <p:cNvSpPr txBox="1">
            <a:spLocks/>
          </p:cNvSpPr>
          <p:nvPr/>
        </p:nvSpPr>
        <p:spPr>
          <a:xfrm>
            <a:off x="60187" y="284207"/>
            <a:ext cx="9156000" cy="53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Grade &amp; Interest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Rate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9577A0-84C8-AC41-B4AF-B8080FD3B9DD}"/>
              </a:ext>
            </a:extLst>
          </p:cNvPr>
          <p:cNvGrpSpPr/>
          <p:nvPr/>
        </p:nvGrpSpPr>
        <p:grpSpPr>
          <a:xfrm>
            <a:off x="1475082" y="1136354"/>
            <a:ext cx="6193836" cy="2870791"/>
            <a:chOff x="2779014" y="456428"/>
            <a:chExt cx="3662172" cy="1521376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93385FB-D4BD-8344-A89A-0734999BD6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5726"/>
            <a:stretch/>
          </p:blipFill>
          <p:spPr>
            <a:xfrm>
              <a:off x="2779014" y="456428"/>
              <a:ext cx="3662172" cy="73419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8FCD290-5630-E047-8414-0CA51603B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4696"/>
            <a:stretch/>
          </p:blipFill>
          <p:spPr>
            <a:xfrm>
              <a:off x="2779014" y="1190625"/>
              <a:ext cx="3662172" cy="7871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2997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4.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en-US" sz="4400" dirty="0"/>
              <a:t>Data Preprocessing</a:t>
            </a:r>
          </a:p>
        </p:txBody>
      </p:sp>
      <p:sp>
        <p:nvSpPr>
          <p:cNvPr id="99" name="Google Shape;99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AC171-2744-0840-BEFA-1B682A6AE0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814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2669F-8FA3-6A4F-BC32-73FA0F186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1894" y="779128"/>
            <a:ext cx="6960211" cy="581994"/>
          </a:xfrm>
        </p:spPr>
        <p:txBody>
          <a:bodyPr/>
          <a:lstStyle/>
          <a:p>
            <a:pPr marL="101600" indent="0">
              <a:buNone/>
            </a:pPr>
            <a:r>
              <a:rPr lang="en-US" dirty="0"/>
              <a:t>1. Remove the records with more than 50% of missing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A1B7D-0924-3246-AA38-AFFC7F3464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Google Shape;162;p18">
            <a:extLst>
              <a:ext uri="{FF2B5EF4-FFF2-40B4-BE49-F238E27FC236}">
                <a16:creationId xmlns:a16="http://schemas.microsoft.com/office/drawing/2014/main" id="{14E5E19C-74AF-384B-A310-6A2A63EAE0BC}"/>
              </a:ext>
            </a:extLst>
          </p:cNvPr>
          <p:cNvSpPr txBox="1">
            <a:spLocks/>
          </p:cNvSpPr>
          <p:nvPr/>
        </p:nvSpPr>
        <p:spPr>
          <a:xfrm>
            <a:off x="106964" y="323611"/>
            <a:ext cx="9156000" cy="453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Steps</a:t>
            </a:r>
          </a:p>
        </p:txBody>
      </p:sp>
      <p:grpSp>
        <p:nvGrpSpPr>
          <p:cNvPr id="6" name="Google Shape;522;p37">
            <a:extLst>
              <a:ext uri="{FF2B5EF4-FFF2-40B4-BE49-F238E27FC236}">
                <a16:creationId xmlns:a16="http://schemas.microsoft.com/office/drawing/2014/main" id="{D3FE8C08-72E7-ED4C-8BAA-DF35FE7EE2B9}"/>
              </a:ext>
            </a:extLst>
          </p:cNvPr>
          <p:cNvGrpSpPr/>
          <p:nvPr/>
        </p:nvGrpSpPr>
        <p:grpSpPr>
          <a:xfrm rot="5567710">
            <a:off x="4373630" y="1446766"/>
            <a:ext cx="396737" cy="236508"/>
            <a:chOff x="271125" y="812725"/>
            <a:chExt cx="766525" cy="221725"/>
          </a:xfrm>
        </p:grpSpPr>
        <p:sp>
          <p:nvSpPr>
            <p:cNvPr id="7" name="Google Shape;523;p37">
              <a:extLst>
                <a:ext uri="{FF2B5EF4-FFF2-40B4-BE49-F238E27FC236}">
                  <a16:creationId xmlns:a16="http://schemas.microsoft.com/office/drawing/2014/main" id="{19A9E414-8911-2740-9800-1E7B60CCA5B3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24;p37">
              <a:extLst>
                <a:ext uri="{FF2B5EF4-FFF2-40B4-BE49-F238E27FC236}">
                  <a16:creationId xmlns:a16="http://schemas.microsoft.com/office/drawing/2014/main" id="{4FEC2131-DA9A-C249-A112-30FED24A9C2D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1CCBD26-C7E0-0142-8856-D2BF26ACC0AF}"/>
              </a:ext>
            </a:extLst>
          </p:cNvPr>
          <p:cNvSpPr/>
          <p:nvPr/>
        </p:nvSpPr>
        <p:spPr>
          <a:xfrm>
            <a:off x="2093799" y="1768920"/>
            <a:ext cx="46746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>
              <a:spcBef>
                <a:spcPts val="600"/>
              </a:spcBef>
              <a:buClr>
                <a:srgbClr val="FFFFFF"/>
              </a:buClr>
              <a:buSzPts val="2000"/>
            </a:pPr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  <a:sym typeface="Sniglet"/>
              </a:rPr>
              <a:t>2. Remove Other insignificant columns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AE16F5-8B79-DD4C-A1D9-DFFDD7896838}"/>
              </a:ext>
            </a:extLst>
          </p:cNvPr>
          <p:cNvSpPr/>
          <p:nvPr/>
        </p:nvSpPr>
        <p:spPr>
          <a:xfrm>
            <a:off x="2703340" y="3410287"/>
            <a:ext cx="37481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>
              <a:spcBef>
                <a:spcPts val="600"/>
              </a:spcBef>
              <a:buClr>
                <a:srgbClr val="FFFFFF"/>
              </a:buClr>
              <a:buSzPts val="2000"/>
            </a:pPr>
            <a:r>
              <a:rPr lang="en-US" altLang="zh-CN" sz="2000" dirty="0">
                <a:solidFill>
                  <a:srgbClr val="FFFFFF"/>
                </a:solidFill>
                <a:latin typeface="Arial" panose="020B0604020202020204" pitchFamily="34" charset="0"/>
              </a:rPr>
              <a:t>4</a:t>
            </a:r>
            <a:r>
              <a:rPr lang="en-US" altLang="ko-KR" sz="2000" dirty="0">
                <a:solidFill>
                  <a:srgbClr val="FFFFFF"/>
                </a:solidFill>
                <a:latin typeface="Arial" panose="020B0604020202020204" pitchFamily="34" charset="0"/>
              </a:rPr>
              <a:t>. Encode categorical features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grpSp>
        <p:nvGrpSpPr>
          <p:cNvPr id="12" name="Google Shape;522;p37">
            <a:extLst>
              <a:ext uri="{FF2B5EF4-FFF2-40B4-BE49-F238E27FC236}">
                <a16:creationId xmlns:a16="http://schemas.microsoft.com/office/drawing/2014/main" id="{62904549-F492-954C-AFDE-4A0DC10CF2BF}"/>
              </a:ext>
            </a:extLst>
          </p:cNvPr>
          <p:cNvGrpSpPr/>
          <p:nvPr/>
        </p:nvGrpSpPr>
        <p:grpSpPr>
          <a:xfrm rot="5567710">
            <a:off x="4385848" y="2249597"/>
            <a:ext cx="396737" cy="236508"/>
            <a:chOff x="271125" y="812725"/>
            <a:chExt cx="766525" cy="221725"/>
          </a:xfrm>
        </p:grpSpPr>
        <p:sp>
          <p:nvSpPr>
            <p:cNvPr id="13" name="Google Shape;523;p37">
              <a:extLst>
                <a:ext uri="{FF2B5EF4-FFF2-40B4-BE49-F238E27FC236}">
                  <a16:creationId xmlns:a16="http://schemas.microsoft.com/office/drawing/2014/main" id="{013DA7ED-4F7D-2E4A-8F4C-7B08E40B25A6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24;p37">
              <a:extLst>
                <a:ext uri="{FF2B5EF4-FFF2-40B4-BE49-F238E27FC236}">
                  <a16:creationId xmlns:a16="http://schemas.microsoft.com/office/drawing/2014/main" id="{51ED2617-AC70-6440-86A1-60CB275C7B44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83A59DE-C92A-6A40-B7CC-D5476E8EEDFB}"/>
              </a:ext>
            </a:extLst>
          </p:cNvPr>
          <p:cNvSpPr/>
          <p:nvPr/>
        </p:nvSpPr>
        <p:spPr>
          <a:xfrm>
            <a:off x="1523999" y="2591443"/>
            <a:ext cx="67913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600">
              <a:spcBef>
                <a:spcPts val="600"/>
              </a:spcBef>
              <a:buClr>
                <a:srgbClr val="FFFFFF"/>
              </a:buClr>
              <a:buSzPts val="2000"/>
            </a:pPr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</a:rPr>
              <a:t>3. Change the feature datatype from string to numeric</a:t>
            </a:r>
          </a:p>
        </p:txBody>
      </p:sp>
      <p:grpSp>
        <p:nvGrpSpPr>
          <p:cNvPr id="16" name="Google Shape;522;p37">
            <a:extLst>
              <a:ext uri="{FF2B5EF4-FFF2-40B4-BE49-F238E27FC236}">
                <a16:creationId xmlns:a16="http://schemas.microsoft.com/office/drawing/2014/main" id="{4078DC4F-6FF5-BD46-BDC9-627F19532458}"/>
              </a:ext>
            </a:extLst>
          </p:cNvPr>
          <p:cNvGrpSpPr/>
          <p:nvPr/>
        </p:nvGrpSpPr>
        <p:grpSpPr>
          <a:xfrm rot="5567710">
            <a:off x="4420668" y="3040481"/>
            <a:ext cx="396737" cy="236508"/>
            <a:chOff x="271125" y="812725"/>
            <a:chExt cx="766525" cy="221725"/>
          </a:xfrm>
        </p:grpSpPr>
        <p:sp>
          <p:nvSpPr>
            <p:cNvPr id="17" name="Google Shape;523;p37">
              <a:extLst>
                <a:ext uri="{FF2B5EF4-FFF2-40B4-BE49-F238E27FC236}">
                  <a16:creationId xmlns:a16="http://schemas.microsoft.com/office/drawing/2014/main" id="{7D642A0E-7929-1845-AB2A-88C7E716B1E8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24;p37">
              <a:extLst>
                <a:ext uri="{FF2B5EF4-FFF2-40B4-BE49-F238E27FC236}">
                  <a16:creationId xmlns:a16="http://schemas.microsoft.com/office/drawing/2014/main" id="{769A66BC-E305-9240-83BA-280B47A0FF43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23781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1.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en-US" dirty="0"/>
              <a:t>Business Problem</a:t>
            </a:r>
          </a:p>
        </p:txBody>
      </p:sp>
      <p:sp>
        <p:nvSpPr>
          <p:cNvPr id="99" name="Google Shape;99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AC171-2744-0840-BEFA-1B682A6AE0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DAFB9-6EEA-EF45-9232-42B88F0335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4660455-FCF7-D64F-ABBA-A5BA81578B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6341515"/>
              </p:ext>
            </p:extLst>
          </p:nvPr>
        </p:nvGraphicFramePr>
        <p:xfrm>
          <a:off x="1453221" y="502384"/>
          <a:ext cx="6237557" cy="4138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3335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2.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en-US" dirty="0"/>
              <a:t>Dataset Description</a:t>
            </a:r>
          </a:p>
        </p:txBody>
      </p:sp>
      <p:sp>
        <p:nvSpPr>
          <p:cNvPr id="99" name="Google Shape;99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AC171-2744-0840-BEFA-1B682A6AE0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522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Dataset Description</a:t>
            </a:r>
            <a:endParaRPr sz="2400" dirty="0"/>
          </a:p>
        </p:txBody>
      </p:sp>
      <p:sp>
        <p:nvSpPr>
          <p:cNvPr id="180" name="Google Shape;180;p19"/>
          <p:cNvSpPr txBox="1">
            <a:spLocks noGrp="1"/>
          </p:cNvSpPr>
          <p:nvPr>
            <p:ph type="body" idx="1"/>
          </p:nvPr>
        </p:nvSpPr>
        <p:spPr>
          <a:xfrm>
            <a:off x="457200" y="2192775"/>
            <a:ext cx="2631900" cy="27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Overview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Features: </a:t>
            </a:r>
            <a:r>
              <a:rPr lang="en" sz="1600" dirty="0">
                <a:solidFill>
                  <a:schemeClr val="bg1"/>
                </a:solidFill>
              </a:rPr>
              <a:t>149 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Records:  1,827,125 </a:t>
            </a:r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2"/>
          </p:nvPr>
        </p:nvSpPr>
        <p:spPr>
          <a:xfrm>
            <a:off x="2786991" y="2192775"/>
            <a:ext cx="3021317" cy="27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Required Variables</a:t>
            </a:r>
            <a:endParaRPr sz="2400" dirty="0"/>
          </a:p>
          <a:p>
            <a:pPr marL="0" lvl="0" indent="0">
              <a:buNone/>
            </a:pPr>
            <a:r>
              <a:rPr lang="en-US" sz="1600" dirty="0"/>
              <a:t>Direct response to borrower’s potential to Charge Off</a:t>
            </a:r>
            <a:endParaRPr sz="1600" dirty="0"/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3"/>
          </p:nvPr>
        </p:nvSpPr>
        <p:spPr>
          <a:xfrm>
            <a:off x="6040846" y="2192775"/>
            <a:ext cx="2631900" cy="27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     Data</a:t>
            </a:r>
            <a:r>
              <a:rPr lang="zh-CN" altLang="en-US" sz="2400" dirty="0"/>
              <a:t> </a:t>
            </a:r>
            <a:r>
              <a:rPr lang="en-US" altLang="zh-CN" sz="2400" dirty="0"/>
              <a:t>Types</a:t>
            </a:r>
            <a:r>
              <a:rPr lang="en-US" sz="2400" dirty="0"/>
              <a:t> </a:t>
            </a:r>
            <a:endParaRPr sz="2400" dirty="0"/>
          </a:p>
          <a:p>
            <a:pPr marL="457200" lvl="1" indent="0">
              <a:spcBef>
                <a:spcPts val="600"/>
              </a:spcBef>
              <a:buNone/>
            </a:pPr>
            <a:r>
              <a:rPr lang="en-US" sz="1600" dirty="0"/>
              <a:t>Continuous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sz="1600" dirty="0"/>
              <a:t>Ordinal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sz="1600" dirty="0"/>
              <a:t>Nominal</a:t>
            </a:r>
            <a:endParaRPr sz="1600" dirty="0"/>
          </a:p>
        </p:txBody>
      </p:sp>
      <p:sp>
        <p:nvSpPr>
          <p:cNvPr id="183" name="Google Shape;183;p19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4344921" y="482552"/>
            <a:ext cx="382375" cy="402591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86" name="Google Shape;186;p19"/>
          <p:cNvGrpSpPr/>
          <p:nvPr/>
        </p:nvGrpSpPr>
        <p:grpSpPr>
          <a:xfrm>
            <a:off x="8091177" y="0"/>
            <a:ext cx="1052813" cy="1070850"/>
            <a:chOff x="898852" y="649900"/>
            <a:chExt cx="1052813" cy="1070850"/>
          </a:xfrm>
        </p:grpSpPr>
        <p:sp>
          <p:nvSpPr>
            <p:cNvPr id="187" name="Google Shape;187;p19"/>
            <p:cNvSpPr/>
            <p:nvPr/>
          </p:nvSpPr>
          <p:spPr>
            <a:xfrm>
              <a:off x="898852" y="649900"/>
              <a:ext cx="1052813" cy="1070850"/>
            </a:xfrm>
            <a:custGeom>
              <a:avLst/>
              <a:gdLst/>
              <a:ahLst/>
              <a:cxnLst/>
              <a:rect l="l" t="t" r="r" b="b"/>
              <a:pathLst>
                <a:path w="73112" h="68207" extrusionOk="0">
                  <a:moveTo>
                    <a:pt x="46809" y="1210"/>
                  </a:moveTo>
                  <a:lnTo>
                    <a:pt x="46886" y="1227"/>
                  </a:lnTo>
                  <a:lnTo>
                    <a:pt x="46886" y="1227"/>
                  </a:lnTo>
                  <a:lnTo>
                    <a:pt x="46866" y="1215"/>
                  </a:lnTo>
                  <a:lnTo>
                    <a:pt x="46809" y="1210"/>
                  </a:lnTo>
                  <a:close/>
                  <a:moveTo>
                    <a:pt x="35754" y="1982"/>
                  </a:moveTo>
                  <a:lnTo>
                    <a:pt x="36320" y="2170"/>
                  </a:lnTo>
                  <a:lnTo>
                    <a:pt x="36037" y="2170"/>
                  </a:lnTo>
                  <a:lnTo>
                    <a:pt x="35660" y="2076"/>
                  </a:lnTo>
                  <a:lnTo>
                    <a:pt x="35754" y="1982"/>
                  </a:lnTo>
                  <a:close/>
                  <a:moveTo>
                    <a:pt x="42641" y="1321"/>
                  </a:moveTo>
                  <a:lnTo>
                    <a:pt x="44622" y="1510"/>
                  </a:lnTo>
                  <a:lnTo>
                    <a:pt x="46603" y="1793"/>
                  </a:lnTo>
                  <a:lnTo>
                    <a:pt x="46226" y="1793"/>
                  </a:lnTo>
                  <a:lnTo>
                    <a:pt x="46320" y="1982"/>
                  </a:lnTo>
                  <a:lnTo>
                    <a:pt x="45660" y="1793"/>
                  </a:lnTo>
                  <a:lnTo>
                    <a:pt x="44905" y="1699"/>
                  </a:lnTo>
                  <a:lnTo>
                    <a:pt x="44905" y="1699"/>
                  </a:lnTo>
                  <a:lnTo>
                    <a:pt x="45188" y="2076"/>
                  </a:lnTo>
                  <a:lnTo>
                    <a:pt x="45282" y="2265"/>
                  </a:lnTo>
                  <a:lnTo>
                    <a:pt x="45094" y="2265"/>
                  </a:lnTo>
                  <a:lnTo>
                    <a:pt x="44716" y="2170"/>
                  </a:lnTo>
                  <a:lnTo>
                    <a:pt x="43773" y="1793"/>
                  </a:lnTo>
                  <a:lnTo>
                    <a:pt x="42641" y="1321"/>
                  </a:lnTo>
                  <a:close/>
                  <a:moveTo>
                    <a:pt x="34622" y="5095"/>
                  </a:moveTo>
                  <a:lnTo>
                    <a:pt x="34169" y="5151"/>
                  </a:lnTo>
                  <a:lnTo>
                    <a:pt x="34169" y="5151"/>
                  </a:lnTo>
                  <a:lnTo>
                    <a:pt x="34056" y="5189"/>
                  </a:lnTo>
                  <a:lnTo>
                    <a:pt x="34622" y="5095"/>
                  </a:lnTo>
                  <a:close/>
                  <a:moveTo>
                    <a:pt x="58490" y="6793"/>
                  </a:moveTo>
                  <a:lnTo>
                    <a:pt x="59056" y="7453"/>
                  </a:lnTo>
                  <a:lnTo>
                    <a:pt x="59087" y="7476"/>
                  </a:lnTo>
                  <a:lnTo>
                    <a:pt x="58490" y="6793"/>
                  </a:lnTo>
                  <a:close/>
                  <a:moveTo>
                    <a:pt x="56697" y="7736"/>
                  </a:moveTo>
                  <a:lnTo>
                    <a:pt x="57358" y="8113"/>
                  </a:lnTo>
                  <a:lnTo>
                    <a:pt x="57075" y="8113"/>
                  </a:lnTo>
                  <a:lnTo>
                    <a:pt x="56697" y="7736"/>
                  </a:lnTo>
                  <a:close/>
                  <a:moveTo>
                    <a:pt x="59810" y="8679"/>
                  </a:moveTo>
                  <a:lnTo>
                    <a:pt x="60087" y="8956"/>
                  </a:lnTo>
                  <a:lnTo>
                    <a:pt x="59905" y="8774"/>
                  </a:lnTo>
                  <a:lnTo>
                    <a:pt x="59810" y="8679"/>
                  </a:lnTo>
                  <a:close/>
                  <a:moveTo>
                    <a:pt x="57546" y="8019"/>
                  </a:moveTo>
                  <a:lnTo>
                    <a:pt x="58395" y="8774"/>
                  </a:lnTo>
                  <a:lnTo>
                    <a:pt x="59339" y="9434"/>
                  </a:lnTo>
                  <a:lnTo>
                    <a:pt x="58490" y="8868"/>
                  </a:lnTo>
                  <a:lnTo>
                    <a:pt x="57735" y="8208"/>
                  </a:lnTo>
                  <a:lnTo>
                    <a:pt x="57546" y="8019"/>
                  </a:lnTo>
                  <a:close/>
                  <a:moveTo>
                    <a:pt x="60282" y="9246"/>
                  </a:moveTo>
                  <a:lnTo>
                    <a:pt x="60565" y="9812"/>
                  </a:lnTo>
                  <a:lnTo>
                    <a:pt x="60282" y="9529"/>
                  </a:lnTo>
                  <a:lnTo>
                    <a:pt x="60282" y="9340"/>
                  </a:lnTo>
                  <a:lnTo>
                    <a:pt x="60282" y="9246"/>
                  </a:lnTo>
                  <a:close/>
                  <a:moveTo>
                    <a:pt x="59999" y="8396"/>
                  </a:moveTo>
                  <a:lnTo>
                    <a:pt x="60659" y="8774"/>
                  </a:lnTo>
                  <a:lnTo>
                    <a:pt x="61131" y="9340"/>
                  </a:lnTo>
                  <a:lnTo>
                    <a:pt x="61603" y="9906"/>
                  </a:lnTo>
                  <a:lnTo>
                    <a:pt x="61886" y="10566"/>
                  </a:lnTo>
                  <a:lnTo>
                    <a:pt x="60942" y="9434"/>
                  </a:lnTo>
                  <a:lnTo>
                    <a:pt x="61320" y="10095"/>
                  </a:lnTo>
                  <a:lnTo>
                    <a:pt x="59999" y="8396"/>
                  </a:lnTo>
                  <a:close/>
                  <a:moveTo>
                    <a:pt x="63773" y="11132"/>
                  </a:moveTo>
                  <a:lnTo>
                    <a:pt x="64537" y="12278"/>
                  </a:lnTo>
                  <a:lnTo>
                    <a:pt x="64622" y="12359"/>
                  </a:lnTo>
                  <a:lnTo>
                    <a:pt x="63773" y="11132"/>
                  </a:lnTo>
                  <a:close/>
                  <a:moveTo>
                    <a:pt x="65093" y="14528"/>
                  </a:moveTo>
                  <a:lnTo>
                    <a:pt x="65376" y="15189"/>
                  </a:lnTo>
                  <a:lnTo>
                    <a:pt x="65659" y="15755"/>
                  </a:lnTo>
                  <a:lnTo>
                    <a:pt x="66037" y="16981"/>
                  </a:lnTo>
                  <a:lnTo>
                    <a:pt x="65659" y="16321"/>
                  </a:lnTo>
                  <a:lnTo>
                    <a:pt x="65282" y="15377"/>
                  </a:lnTo>
                  <a:lnTo>
                    <a:pt x="65093" y="14528"/>
                  </a:lnTo>
                  <a:close/>
                  <a:moveTo>
                    <a:pt x="65093" y="16321"/>
                  </a:moveTo>
                  <a:lnTo>
                    <a:pt x="65565" y="16698"/>
                  </a:lnTo>
                  <a:lnTo>
                    <a:pt x="65942" y="17076"/>
                  </a:lnTo>
                  <a:lnTo>
                    <a:pt x="66320" y="17547"/>
                  </a:lnTo>
                  <a:lnTo>
                    <a:pt x="66414" y="17830"/>
                  </a:lnTo>
                  <a:lnTo>
                    <a:pt x="66508" y="18113"/>
                  </a:lnTo>
                  <a:lnTo>
                    <a:pt x="65848" y="17170"/>
                  </a:lnTo>
                  <a:lnTo>
                    <a:pt x="65093" y="16321"/>
                  </a:lnTo>
                  <a:close/>
                  <a:moveTo>
                    <a:pt x="72074" y="36226"/>
                  </a:moveTo>
                  <a:lnTo>
                    <a:pt x="71791" y="37547"/>
                  </a:lnTo>
                  <a:lnTo>
                    <a:pt x="71603" y="38773"/>
                  </a:lnTo>
                  <a:lnTo>
                    <a:pt x="71320" y="40000"/>
                  </a:lnTo>
                  <a:lnTo>
                    <a:pt x="70754" y="41509"/>
                  </a:lnTo>
                  <a:lnTo>
                    <a:pt x="70942" y="40283"/>
                  </a:lnTo>
                  <a:lnTo>
                    <a:pt x="71225" y="38962"/>
                  </a:lnTo>
                  <a:lnTo>
                    <a:pt x="72074" y="36226"/>
                  </a:lnTo>
                  <a:close/>
                  <a:moveTo>
                    <a:pt x="69150" y="44433"/>
                  </a:moveTo>
                  <a:lnTo>
                    <a:pt x="68867" y="44905"/>
                  </a:lnTo>
                  <a:lnTo>
                    <a:pt x="68584" y="45377"/>
                  </a:lnTo>
                  <a:lnTo>
                    <a:pt x="68206" y="45754"/>
                  </a:lnTo>
                  <a:lnTo>
                    <a:pt x="67923" y="46132"/>
                  </a:lnTo>
                  <a:lnTo>
                    <a:pt x="68112" y="45754"/>
                  </a:lnTo>
                  <a:lnTo>
                    <a:pt x="68678" y="45188"/>
                  </a:lnTo>
                  <a:lnTo>
                    <a:pt x="69150" y="44433"/>
                  </a:lnTo>
                  <a:close/>
                  <a:moveTo>
                    <a:pt x="67357" y="47830"/>
                  </a:moveTo>
                  <a:lnTo>
                    <a:pt x="66886" y="48584"/>
                  </a:lnTo>
                  <a:lnTo>
                    <a:pt x="66508" y="48867"/>
                  </a:lnTo>
                  <a:lnTo>
                    <a:pt x="66414" y="48867"/>
                  </a:lnTo>
                  <a:lnTo>
                    <a:pt x="66414" y="48773"/>
                  </a:lnTo>
                  <a:lnTo>
                    <a:pt x="66886" y="48301"/>
                  </a:lnTo>
                  <a:lnTo>
                    <a:pt x="67357" y="47830"/>
                  </a:lnTo>
                  <a:close/>
                  <a:moveTo>
                    <a:pt x="65093" y="48396"/>
                  </a:moveTo>
                  <a:lnTo>
                    <a:pt x="65376" y="48490"/>
                  </a:lnTo>
                  <a:lnTo>
                    <a:pt x="64905" y="49056"/>
                  </a:lnTo>
                  <a:lnTo>
                    <a:pt x="64622" y="49528"/>
                  </a:lnTo>
                  <a:lnTo>
                    <a:pt x="64244" y="49811"/>
                  </a:lnTo>
                  <a:lnTo>
                    <a:pt x="64244" y="49905"/>
                  </a:lnTo>
                  <a:lnTo>
                    <a:pt x="64056" y="49905"/>
                  </a:lnTo>
                  <a:lnTo>
                    <a:pt x="64056" y="49811"/>
                  </a:lnTo>
                  <a:lnTo>
                    <a:pt x="64433" y="49150"/>
                  </a:lnTo>
                  <a:lnTo>
                    <a:pt x="64622" y="48867"/>
                  </a:lnTo>
                  <a:lnTo>
                    <a:pt x="64905" y="48584"/>
                  </a:lnTo>
                  <a:lnTo>
                    <a:pt x="65093" y="48396"/>
                  </a:lnTo>
                  <a:close/>
                  <a:moveTo>
                    <a:pt x="6981" y="52452"/>
                  </a:moveTo>
                  <a:lnTo>
                    <a:pt x="7170" y="53112"/>
                  </a:lnTo>
                  <a:lnTo>
                    <a:pt x="7075" y="53018"/>
                  </a:lnTo>
                  <a:lnTo>
                    <a:pt x="6981" y="52641"/>
                  </a:lnTo>
                  <a:lnTo>
                    <a:pt x="6981" y="52452"/>
                  </a:lnTo>
                  <a:close/>
                  <a:moveTo>
                    <a:pt x="7736" y="54339"/>
                  </a:moveTo>
                  <a:lnTo>
                    <a:pt x="7641" y="54433"/>
                  </a:lnTo>
                  <a:lnTo>
                    <a:pt x="7641" y="54339"/>
                  </a:lnTo>
                  <a:close/>
                  <a:moveTo>
                    <a:pt x="61225" y="55094"/>
                  </a:moveTo>
                  <a:lnTo>
                    <a:pt x="61037" y="55377"/>
                  </a:lnTo>
                  <a:lnTo>
                    <a:pt x="60754" y="55471"/>
                  </a:lnTo>
                  <a:lnTo>
                    <a:pt x="60754" y="55471"/>
                  </a:lnTo>
                  <a:lnTo>
                    <a:pt x="60942" y="55282"/>
                  </a:lnTo>
                  <a:lnTo>
                    <a:pt x="61225" y="55094"/>
                  </a:lnTo>
                  <a:close/>
                  <a:moveTo>
                    <a:pt x="6132" y="53867"/>
                  </a:moveTo>
                  <a:lnTo>
                    <a:pt x="7358" y="55377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830" y="55565"/>
                  </a:lnTo>
                  <a:lnTo>
                    <a:pt x="8302" y="56414"/>
                  </a:lnTo>
                  <a:lnTo>
                    <a:pt x="7170" y="55471"/>
                  </a:lnTo>
                  <a:lnTo>
                    <a:pt x="6509" y="54622"/>
                  </a:lnTo>
                  <a:lnTo>
                    <a:pt x="6226" y="54245"/>
                  </a:lnTo>
                  <a:lnTo>
                    <a:pt x="6132" y="53867"/>
                  </a:lnTo>
                  <a:close/>
                  <a:moveTo>
                    <a:pt x="9056" y="56414"/>
                  </a:moveTo>
                  <a:lnTo>
                    <a:pt x="9245" y="56509"/>
                  </a:lnTo>
                  <a:lnTo>
                    <a:pt x="9151" y="56509"/>
                  </a:lnTo>
                  <a:lnTo>
                    <a:pt x="9056" y="56414"/>
                  </a:lnTo>
                  <a:close/>
                  <a:moveTo>
                    <a:pt x="10472" y="56980"/>
                  </a:moveTo>
                  <a:lnTo>
                    <a:pt x="11321" y="57358"/>
                  </a:lnTo>
                  <a:lnTo>
                    <a:pt x="11887" y="57735"/>
                  </a:lnTo>
                  <a:lnTo>
                    <a:pt x="12264" y="58018"/>
                  </a:lnTo>
                  <a:lnTo>
                    <a:pt x="11604" y="57641"/>
                  </a:lnTo>
                  <a:lnTo>
                    <a:pt x="11604" y="57641"/>
                  </a:lnTo>
                  <a:lnTo>
                    <a:pt x="11792" y="58112"/>
                  </a:lnTo>
                  <a:lnTo>
                    <a:pt x="11604" y="58018"/>
                  </a:lnTo>
                  <a:lnTo>
                    <a:pt x="11132" y="57452"/>
                  </a:lnTo>
                  <a:lnTo>
                    <a:pt x="10849" y="57169"/>
                  </a:lnTo>
                  <a:lnTo>
                    <a:pt x="10472" y="56980"/>
                  </a:lnTo>
                  <a:close/>
                  <a:moveTo>
                    <a:pt x="18019" y="59433"/>
                  </a:moveTo>
                  <a:lnTo>
                    <a:pt x="18773" y="59810"/>
                  </a:lnTo>
                  <a:lnTo>
                    <a:pt x="19528" y="60376"/>
                  </a:lnTo>
                  <a:lnTo>
                    <a:pt x="19056" y="60282"/>
                  </a:lnTo>
                  <a:lnTo>
                    <a:pt x="18962" y="60188"/>
                  </a:lnTo>
                  <a:lnTo>
                    <a:pt x="18490" y="59810"/>
                  </a:lnTo>
                  <a:lnTo>
                    <a:pt x="18019" y="59433"/>
                  </a:lnTo>
                  <a:close/>
                  <a:moveTo>
                    <a:pt x="14528" y="59999"/>
                  </a:moveTo>
                  <a:lnTo>
                    <a:pt x="14717" y="60093"/>
                  </a:lnTo>
                  <a:lnTo>
                    <a:pt x="14905" y="60188"/>
                  </a:lnTo>
                  <a:lnTo>
                    <a:pt x="15188" y="60471"/>
                  </a:lnTo>
                  <a:lnTo>
                    <a:pt x="15283" y="60565"/>
                  </a:lnTo>
                  <a:lnTo>
                    <a:pt x="15188" y="60565"/>
                  </a:lnTo>
                  <a:lnTo>
                    <a:pt x="14528" y="59999"/>
                  </a:lnTo>
                  <a:close/>
                  <a:moveTo>
                    <a:pt x="49339" y="60188"/>
                  </a:moveTo>
                  <a:lnTo>
                    <a:pt x="48395" y="60565"/>
                  </a:lnTo>
                  <a:lnTo>
                    <a:pt x="47924" y="60754"/>
                  </a:lnTo>
                  <a:lnTo>
                    <a:pt x="47452" y="60754"/>
                  </a:lnTo>
                  <a:lnTo>
                    <a:pt x="47924" y="60471"/>
                  </a:lnTo>
                  <a:lnTo>
                    <a:pt x="48301" y="60282"/>
                  </a:lnTo>
                  <a:lnTo>
                    <a:pt x="49056" y="60188"/>
                  </a:lnTo>
                  <a:close/>
                  <a:moveTo>
                    <a:pt x="19245" y="60565"/>
                  </a:moveTo>
                  <a:lnTo>
                    <a:pt x="19811" y="60659"/>
                  </a:lnTo>
                  <a:lnTo>
                    <a:pt x="20566" y="61037"/>
                  </a:lnTo>
                  <a:lnTo>
                    <a:pt x="20566" y="61037"/>
                  </a:lnTo>
                  <a:lnTo>
                    <a:pt x="19811" y="60848"/>
                  </a:lnTo>
                  <a:lnTo>
                    <a:pt x="19245" y="60565"/>
                  </a:lnTo>
                  <a:close/>
                  <a:moveTo>
                    <a:pt x="47075" y="61226"/>
                  </a:moveTo>
                  <a:lnTo>
                    <a:pt x="46792" y="61414"/>
                  </a:lnTo>
                  <a:lnTo>
                    <a:pt x="46697" y="61509"/>
                  </a:lnTo>
                  <a:lnTo>
                    <a:pt x="46792" y="61603"/>
                  </a:lnTo>
                  <a:lnTo>
                    <a:pt x="47263" y="61603"/>
                  </a:lnTo>
                  <a:lnTo>
                    <a:pt x="47641" y="61509"/>
                  </a:lnTo>
                  <a:lnTo>
                    <a:pt x="46886" y="61792"/>
                  </a:lnTo>
                  <a:lnTo>
                    <a:pt x="46131" y="61886"/>
                  </a:lnTo>
                  <a:lnTo>
                    <a:pt x="46131" y="61980"/>
                  </a:lnTo>
                  <a:lnTo>
                    <a:pt x="46037" y="61980"/>
                  </a:lnTo>
                  <a:lnTo>
                    <a:pt x="45660" y="61697"/>
                  </a:lnTo>
                  <a:lnTo>
                    <a:pt x="46320" y="61320"/>
                  </a:lnTo>
                  <a:lnTo>
                    <a:pt x="47075" y="61226"/>
                  </a:lnTo>
                  <a:close/>
                  <a:moveTo>
                    <a:pt x="24151" y="63678"/>
                  </a:moveTo>
                  <a:lnTo>
                    <a:pt x="24905" y="63961"/>
                  </a:lnTo>
                  <a:lnTo>
                    <a:pt x="25754" y="64244"/>
                  </a:lnTo>
                  <a:lnTo>
                    <a:pt x="25188" y="64244"/>
                  </a:lnTo>
                  <a:lnTo>
                    <a:pt x="24151" y="64150"/>
                  </a:lnTo>
                  <a:lnTo>
                    <a:pt x="23773" y="64056"/>
                  </a:lnTo>
                  <a:lnTo>
                    <a:pt x="23585" y="63961"/>
                  </a:lnTo>
                  <a:lnTo>
                    <a:pt x="23585" y="63867"/>
                  </a:lnTo>
                  <a:lnTo>
                    <a:pt x="23585" y="63773"/>
                  </a:lnTo>
                  <a:lnTo>
                    <a:pt x="24151" y="63678"/>
                  </a:lnTo>
                  <a:close/>
                  <a:moveTo>
                    <a:pt x="34811" y="64622"/>
                  </a:moveTo>
                  <a:lnTo>
                    <a:pt x="35094" y="64810"/>
                  </a:lnTo>
                  <a:lnTo>
                    <a:pt x="35377" y="64905"/>
                  </a:lnTo>
                  <a:lnTo>
                    <a:pt x="34622" y="64999"/>
                  </a:lnTo>
                  <a:lnTo>
                    <a:pt x="34056" y="64999"/>
                  </a:lnTo>
                  <a:lnTo>
                    <a:pt x="34056" y="64905"/>
                  </a:lnTo>
                  <a:lnTo>
                    <a:pt x="34811" y="64622"/>
                  </a:lnTo>
                  <a:close/>
                  <a:moveTo>
                    <a:pt x="46414" y="63773"/>
                  </a:moveTo>
                  <a:lnTo>
                    <a:pt x="46131" y="64056"/>
                  </a:lnTo>
                  <a:lnTo>
                    <a:pt x="44433" y="64716"/>
                  </a:lnTo>
                  <a:lnTo>
                    <a:pt x="43962" y="64905"/>
                  </a:lnTo>
                  <a:lnTo>
                    <a:pt x="44150" y="64810"/>
                  </a:lnTo>
                  <a:lnTo>
                    <a:pt x="42641" y="64999"/>
                  </a:lnTo>
                  <a:lnTo>
                    <a:pt x="42924" y="64810"/>
                  </a:lnTo>
                  <a:lnTo>
                    <a:pt x="43207" y="64622"/>
                  </a:lnTo>
                  <a:lnTo>
                    <a:pt x="42358" y="64905"/>
                  </a:lnTo>
                  <a:lnTo>
                    <a:pt x="43113" y="64622"/>
                  </a:lnTo>
                  <a:lnTo>
                    <a:pt x="45377" y="63867"/>
                  </a:lnTo>
                  <a:lnTo>
                    <a:pt x="44999" y="64150"/>
                  </a:lnTo>
                  <a:lnTo>
                    <a:pt x="44622" y="64433"/>
                  </a:lnTo>
                  <a:lnTo>
                    <a:pt x="46414" y="63773"/>
                  </a:lnTo>
                  <a:close/>
                  <a:moveTo>
                    <a:pt x="39905" y="64622"/>
                  </a:moveTo>
                  <a:lnTo>
                    <a:pt x="39811" y="64716"/>
                  </a:lnTo>
                  <a:lnTo>
                    <a:pt x="39622" y="64810"/>
                  </a:lnTo>
                  <a:lnTo>
                    <a:pt x="38962" y="64999"/>
                  </a:lnTo>
                  <a:lnTo>
                    <a:pt x="38207" y="65093"/>
                  </a:lnTo>
                  <a:lnTo>
                    <a:pt x="37641" y="65093"/>
                  </a:lnTo>
                  <a:lnTo>
                    <a:pt x="39056" y="64810"/>
                  </a:lnTo>
                  <a:lnTo>
                    <a:pt x="39528" y="64716"/>
                  </a:lnTo>
                  <a:lnTo>
                    <a:pt x="39905" y="64622"/>
                  </a:lnTo>
                  <a:close/>
                  <a:moveTo>
                    <a:pt x="42829" y="64056"/>
                  </a:moveTo>
                  <a:lnTo>
                    <a:pt x="42452" y="64244"/>
                  </a:lnTo>
                  <a:lnTo>
                    <a:pt x="42263" y="64433"/>
                  </a:lnTo>
                  <a:lnTo>
                    <a:pt x="41980" y="64622"/>
                  </a:lnTo>
                  <a:lnTo>
                    <a:pt x="41886" y="64999"/>
                  </a:lnTo>
                  <a:lnTo>
                    <a:pt x="42263" y="64999"/>
                  </a:lnTo>
                  <a:lnTo>
                    <a:pt x="40094" y="65282"/>
                  </a:lnTo>
                  <a:lnTo>
                    <a:pt x="40848" y="64999"/>
                  </a:lnTo>
                  <a:lnTo>
                    <a:pt x="41131" y="64810"/>
                  </a:lnTo>
                  <a:lnTo>
                    <a:pt x="41131" y="64716"/>
                  </a:lnTo>
                  <a:lnTo>
                    <a:pt x="41037" y="64622"/>
                  </a:lnTo>
                  <a:lnTo>
                    <a:pt x="40754" y="64622"/>
                  </a:lnTo>
                  <a:lnTo>
                    <a:pt x="40282" y="64527"/>
                  </a:lnTo>
                  <a:lnTo>
                    <a:pt x="40188" y="64433"/>
                  </a:lnTo>
                  <a:lnTo>
                    <a:pt x="41509" y="64339"/>
                  </a:lnTo>
                  <a:lnTo>
                    <a:pt x="42829" y="64056"/>
                  </a:lnTo>
                  <a:close/>
                  <a:moveTo>
                    <a:pt x="15660" y="60376"/>
                  </a:moveTo>
                  <a:lnTo>
                    <a:pt x="16887" y="61131"/>
                  </a:lnTo>
                  <a:lnTo>
                    <a:pt x="17924" y="62075"/>
                  </a:lnTo>
                  <a:lnTo>
                    <a:pt x="17924" y="61792"/>
                  </a:lnTo>
                  <a:lnTo>
                    <a:pt x="17830" y="61603"/>
                  </a:lnTo>
                  <a:lnTo>
                    <a:pt x="19056" y="61980"/>
                  </a:lnTo>
                  <a:lnTo>
                    <a:pt x="20283" y="62358"/>
                  </a:lnTo>
                  <a:lnTo>
                    <a:pt x="20849" y="62546"/>
                  </a:lnTo>
                  <a:lnTo>
                    <a:pt x="21415" y="62735"/>
                  </a:lnTo>
                  <a:lnTo>
                    <a:pt x="21886" y="63018"/>
                  </a:lnTo>
                  <a:lnTo>
                    <a:pt x="22358" y="63395"/>
                  </a:lnTo>
                  <a:lnTo>
                    <a:pt x="21509" y="63301"/>
                  </a:lnTo>
                  <a:lnTo>
                    <a:pt x="22547" y="63867"/>
                  </a:lnTo>
                  <a:lnTo>
                    <a:pt x="23868" y="64339"/>
                  </a:lnTo>
                  <a:lnTo>
                    <a:pt x="25471" y="64905"/>
                  </a:lnTo>
                  <a:lnTo>
                    <a:pt x="27169" y="65282"/>
                  </a:lnTo>
                  <a:lnTo>
                    <a:pt x="26603" y="65282"/>
                  </a:lnTo>
                  <a:lnTo>
                    <a:pt x="27075" y="65942"/>
                  </a:lnTo>
                  <a:lnTo>
                    <a:pt x="26886" y="65942"/>
                  </a:lnTo>
                  <a:lnTo>
                    <a:pt x="26603" y="65848"/>
                  </a:lnTo>
                  <a:lnTo>
                    <a:pt x="25849" y="65659"/>
                  </a:lnTo>
                  <a:lnTo>
                    <a:pt x="25283" y="65471"/>
                  </a:lnTo>
                  <a:lnTo>
                    <a:pt x="25188" y="65376"/>
                  </a:lnTo>
                  <a:lnTo>
                    <a:pt x="25754" y="65376"/>
                  </a:lnTo>
                  <a:lnTo>
                    <a:pt x="26226" y="65471"/>
                  </a:lnTo>
                  <a:lnTo>
                    <a:pt x="26320" y="65282"/>
                  </a:lnTo>
                  <a:lnTo>
                    <a:pt x="26320" y="65188"/>
                  </a:lnTo>
                  <a:lnTo>
                    <a:pt x="26226" y="65093"/>
                  </a:lnTo>
                  <a:lnTo>
                    <a:pt x="25660" y="65093"/>
                  </a:lnTo>
                  <a:lnTo>
                    <a:pt x="25188" y="65188"/>
                  </a:lnTo>
                  <a:lnTo>
                    <a:pt x="24528" y="65376"/>
                  </a:lnTo>
                  <a:lnTo>
                    <a:pt x="24528" y="65376"/>
                  </a:lnTo>
                  <a:lnTo>
                    <a:pt x="25000" y="65093"/>
                  </a:lnTo>
                  <a:lnTo>
                    <a:pt x="23679" y="64905"/>
                  </a:lnTo>
                  <a:lnTo>
                    <a:pt x="22547" y="64716"/>
                  </a:lnTo>
                  <a:lnTo>
                    <a:pt x="21603" y="64339"/>
                  </a:lnTo>
                  <a:lnTo>
                    <a:pt x="20660" y="63867"/>
                  </a:lnTo>
                  <a:lnTo>
                    <a:pt x="20943" y="63867"/>
                  </a:lnTo>
                  <a:lnTo>
                    <a:pt x="20377" y="63773"/>
                  </a:lnTo>
                  <a:lnTo>
                    <a:pt x="19339" y="63678"/>
                  </a:lnTo>
                  <a:lnTo>
                    <a:pt x="18868" y="63490"/>
                  </a:lnTo>
                  <a:lnTo>
                    <a:pt x="18396" y="63301"/>
                  </a:lnTo>
                  <a:lnTo>
                    <a:pt x="18585" y="63207"/>
                  </a:lnTo>
                  <a:lnTo>
                    <a:pt x="18868" y="63301"/>
                  </a:lnTo>
                  <a:lnTo>
                    <a:pt x="18019" y="62735"/>
                  </a:lnTo>
                  <a:lnTo>
                    <a:pt x="16981" y="62075"/>
                  </a:lnTo>
                  <a:lnTo>
                    <a:pt x="14811" y="60471"/>
                  </a:lnTo>
                  <a:lnTo>
                    <a:pt x="16415" y="61414"/>
                  </a:lnTo>
                  <a:lnTo>
                    <a:pt x="15660" y="60376"/>
                  </a:lnTo>
                  <a:close/>
                  <a:moveTo>
                    <a:pt x="28867" y="65659"/>
                  </a:moveTo>
                  <a:lnTo>
                    <a:pt x="30660" y="65942"/>
                  </a:lnTo>
                  <a:lnTo>
                    <a:pt x="32547" y="66131"/>
                  </a:lnTo>
                  <a:lnTo>
                    <a:pt x="32075" y="66225"/>
                  </a:lnTo>
                  <a:lnTo>
                    <a:pt x="31320" y="66225"/>
                  </a:lnTo>
                  <a:lnTo>
                    <a:pt x="30566" y="66131"/>
                  </a:lnTo>
                  <a:lnTo>
                    <a:pt x="28867" y="65659"/>
                  </a:lnTo>
                  <a:close/>
                  <a:moveTo>
                    <a:pt x="39150" y="0"/>
                  </a:moveTo>
                  <a:lnTo>
                    <a:pt x="39528" y="283"/>
                  </a:lnTo>
                  <a:lnTo>
                    <a:pt x="39622" y="378"/>
                  </a:lnTo>
                  <a:lnTo>
                    <a:pt x="41509" y="1038"/>
                  </a:lnTo>
                  <a:lnTo>
                    <a:pt x="40943" y="1132"/>
                  </a:lnTo>
                  <a:lnTo>
                    <a:pt x="40282" y="1227"/>
                  </a:lnTo>
                  <a:lnTo>
                    <a:pt x="38962" y="1038"/>
                  </a:lnTo>
                  <a:lnTo>
                    <a:pt x="37547" y="849"/>
                  </a:lnTo>
                  <a:lnTo>
                    <a:pt x="36320" y="661"/>
                  </a:lnTo>
                  <a:lnTo>
                    <a:pt x="36415" y="755"/>
                  </a:lnTo>
                  <a:lnTo>
                    <a:pt x="36415" y="849"/>
                  </a:lnTo>
                  <a:lnTo>
                    <a:pt x="35943" y="944"/>
                  </a:lnTo>
                  <a:lnTo>
                    <a:pt x="34150" y="1132"/>
                  </a:lnTo>
                  <a:lnTo>
                    <a:pt x="31698" y="1132"/>
                  </a:lnTo>
                  <a:lnTo>
                    <a:pt x="30660" y="1227"/>
                  </a:lnTo>
                  <a:lnTo>
                    <a:pt x="29716" y="1321"/>
                  </a:lnTo>
                  <a:lnTo>
                    <a:pt x="30377" y="1416"/>
                  </a:lnTo>
                  <a:lnTo>
                    <a:pt x="31037" y="1510"/>
                  </a:lnTo>
                  <a:lnTo>
                    <a:pt x="30094" y="1699"/>
                  </a:lnTo>
                  <a:lnTo>
                    <a:pt x="28773" y="2076"/>
                  </a:lnTo>
                  <a:lnTo>
                    <a:pt x="27924" y="2359"/>
                  </a:lnTo>
                  <a:lnTo>
                    <a:pt x="27924" y="2453"/>
                  </a:lnTo>
                  <a:lnTo>
                    <a:pt x="28207" y="2453"/>
                  </a:lnTo>
                  <a:lnTo>
                    <a:pt x="26509" y="3019"/>
                  </a:lnTo>
                  <a:lnTo>
                    <a:pt x="26792" y="2831"/>
                  </a:lnTo>
                  <a:lnTo>
                    <a:pt x="26792" y="2831"/>
                  </a:lnTo>
                  <a:lnTo>
                    <a:pt x="25660" y="2925"/>
                  </a:lnTo>
                  <a:lnTo>
                    <a:pt x="25754" y="2831"/>
                  </a:lnTo>
                  <a:lnTo>
                    <a:pt x="25377" y="2925"/>
                  </a:lnTo>
                  <a:lnTo>
                    <a:pt x="24905" y="3208"/>
                  </a:lnTo>
                  <a:lnTo>
                    <a:pt x="24056" y="3774"/>
                  </a:lnTo>
                  <a:lnTo>
                    <a:pt x="22264" y="4340"/>
                  </a:lnTo>
                  <a:lnTo>
                    <a:pt x="20471" y="5095"/>
                  </a:lnTo>
                  <a:lnTo>
                    <a:pt x="18679" y="5755"/>
                  </a:lnTo>
                  <a:lnTo>
                    <a:pt x="16981" y="6604"/>
                  </a:lnTo>
                  <a:lnTo>
                    <a:pt x="17453" y="6604"/>
                  </a:lnTo>
                  <a:lnTo>
                    <a:pt x="17830" y="6415"/>
                  </a:lnTo>
                  <a:lnTo>
                    <a:pt x="18868" y="6038"/>
                  </a:lnTo>
                  <a:lnTo>
                    <a:pt x="19905" y="5661"/>
                  </a:lnTo>
                  <a:lnTo>
                    <a:pt x="20377" y="5472"/>
                  </a:lnTo>
                  <a:lnTo>
                    <a:pt x="20943" y="5378"/>
                  </a:lnTo>
                  <a:lnTo>
                    <a:pt x="20943" y="5378"/>
                  </a:lnTo>
                  <a:lnTo>
                    <a:pt x="19528" y="6038"/>
                  </a:lnTo>
                  <a:lnTo>
                    <a:pt x="19528" y="6038"/>
                  </a:lnTo>
                  <a:lnTo>
                    <a:pt x="20094" y="5944"/>
                  </a:lnTo>
                  <a:lnTo>
                    <a:pt x="18396" y="7076"/>
                  </a:lnTo>
                  <a:lnTo>
                    <a:pt x="20849" y="6038"/>
                  </a:lnTo>
                  <a:lnTo>
                    <a:pt x="23396" y="5095"/>
                  </a:lnTo>
                  <a:lnTo>
                    <a:pt x="26037" y="4246"/>
                  </a:lnTo>
                  <a:lnTo>
                    <a:pt x="28679" y="3397"/>
                  </a:lnTo>
                  <a:lnTo>
                    <a:pt x="28301" y="3491"/>
                  </a:lnTo>
                  <a:lnTo>
                    <a:pt x="28773" y="3208"/>
                  </a:lnTo>
                  <a:lnTo>
                    <a:pt x="30283" y="2736"/>
                  </a:lnTo>
                  <a:lnTo>
                    <a:pt x="29905" y="2831"/>
                  </a:lnTo>
                  <a:lnTo>
                    <a:pt x="29056" y="2831"/>
                  </a:lnTo>
                  <a:lnTo>
                    <a:pt x="28584" y="2642"/>
                  </a:lnTo>
                  <a:lnTo>
                    <a:pt x="30566" y="2548"/>
                  </a:lnTo>
                  <a:lnTo>
                    <a:pt x="32641" y="2548"/>
                  </a:lnTo>
                  <a:lnTo>
                    <a:pt x="37264" y="2831"/>
                  </a:lnTo>
                  <a:lnTo>
                    <a:pt x="39528" y="3019"/>
                  </a:lnTo>
                  <a:lnTo>
                    <a:pt x="43490" y="3019"/>
                  </a:lnTo>
                  <a:lnTo>
                    <a:pt x="44339" y="2831"/>
                  </a:lnTo>
                  <a:lnTo>
                    <a:pt x="45094" y="2736"/>
                  </a:lnTo>
                  <a:lnTo>
                    <a:pt x="45943" y="3114"/>
                  </a:lnTo>
                  <a:lnTo>
                    <a:pt x="46886" y="3397"/>
                  </a:lnTo>
                  <a:lnTo>
                    <a:pt x="48678" y="3963"/>
                  </a:lnTo>
                  <a:lnTo>
                    <a:pt x="50565" y="4434"/>
                  </a:lnTo>
                  <a:lnTo>
                    <a:pt x="51509" y="4717"/>
                  </a:lnTo>
                  <a:lnTo>
                    <a:pt x="52358" y="5189"/>
                  </a:lnTo>
                  <a:lnTo>
                    <a:pt x="51792" y="4812"/>
                  </a:lnTo>
                  <a:lnTo>
                    <a:pt x="53584" y="5849"/>
                  </a:lnTo>
                  <a:lnTo>
                    <a:pt x="55376" y="6981"/>
                  </a:lnTo>
                  <a:lnTo>
                    <a:pt x="56320" y="7642"/>
                  </a:lnTo>
                  <a:lnTo>
                    <a:pt x="57169" y="8302"/>
                  </a:lnTo>
                  <a:lnTo>
                    <a:pt x="57924" y="9057"/>
                  </a:lnTo>
                  <a:lnTo>
                    <a:pt x="58678" y="9906"/>
                  </a:lnTo>
                  <a:lnTo>
                    <a:pt x="62357" y="14057"/>
                  </a:lnTo>
                  <a:lnTo>
                    <a:pt x="64622" y="16887"/>
                  </a:lnTo>
                  <a:lnTo>
                    <a:pt x="66697" y="19623"/>
                  </a:lnTo>
                  <a:lnTo>
                    <a:pt x="66603" y="19151"/>
                  </a:lnTo>
                  <a:lnTo>
                    <a:pt x="66603" y="18774"/>
                  </a:lnTo>
                  <a:lnTo>
                    <a:pt x="67357" y="20472"/>
                  </a:lnTo>
                  <a:lnTo>
                    <a:pt x="68772" y="23962"/>
                  </a:lnTo>
                  <a:lnTo>
                    <a:pt x="68867" y="24151"/>
                  </a:lnTo>
                  <a:lnTo>
                    <a:pt x="69810" y="26792"/>
                  </a:lnTo>
                  <a:lnTo>
                    <a:pt x="70565" y="29245"/>
                  </a:lnTo>
                  <a:lnTo>
                    <a:pt x="70754" y="30283"/>
                  </a:lnTo>
                  <a:lnTo>
                    <a:pt x="70848" y="31037"/>
                  </a:lnTo>
                  <a:lnTo>
                    <a:pt x="70848" y="31604"/>
                  </a:lnTo>
                  <a:lnTo>
                    <a:pt x="70754" y="31792"/>
                  </a:lnTo>
                  <a:lnTo>
                    <a:pt x="70565" y="31887"/>
                  </a:lnTo>
                  <a:lnTo>
                    <a:pt x="69433" y="36698"/>
                  </a:lnTo>
                  <a:lnTo>
                    <a:pt x="68206" y="41698"/>
                  </a:lnTo>
                  <a:lnTo>
                    <a:pt x="68584" y="41037"/>
                  </a:lnTo>
                  <a:lnTo>
                    <a:pt x="68961" y="40188"/>
                  </a:lnTo>
                  <a:lnTo>
                    <a:pt x="69244" y="40471"/>
                  </a:lnTo>
                  <a:lnTo>
                    <a:pt x="69244" y="40849"/>
                  </a:lnTo>
                  <a:lnTo>
                    <a:pt x="69244" y="41226"/>
                  </a:lnTo>
                  <a:lnTo>
                    <a:pt x="69055" y="41698"/>
                  </a:lnTo>
                  <a:lnTo>
                    <a:pt x="68489" y="42924"/>
                  </a:lnTo>
                  <a:lnTo>
                    <a:pt x="67735" y="44150"/>
                  </a:lnTo>
                  <a:lnTo>
                    <a:pt x="66791" y="45377"/>
                  </a:lnTo>
                  <a:lnTo>
                    <a:pt x="65942" y="46509"/>
                  </a:lnTo>
                  <a:lnTo>
                    <a:pt x="64716" y="47924"/>
                  </a:lnTo>
                  <a:lnTo>
                    <a:pt x="65565" y="47641"/>
                  </a:lnTo>
                  <a:lnTo>
                    <a:pt x="65093" y="48301"/>
                  </a:lnTo>
                  <a:lnTo>
                    <a:pt x="64433" y="48962"/>
                  </a:lnTo>
                  <a:lnTo>
                    <a:pt x="63112" y="50188"/>
                  </a:lnTo>
                  <a:lnTo>
                    <a:pt x="63678" y="48962"/>
                  </a:lnTo>
                  <a:lnTo>
                    <a:pt x="64244" y="47641"/>
                  </a:lnTo>
                  <a:lnTo>
                    <a:pt x="65754" y="44811"/>
                  </a:lnTo>
                  <a:lnTo>
                    <a:pt x="67169" y="42169"/>
                  </a:lnTo>
                  <a:lnTo>
                    <a:pt x="67735" y="41037"/>
                  </a:lnTo>
                  <a:lnTo>
                    <a:pt x="68206" y="40094"/>
                  </a:lnTo>
                  <a:lnTo>
                    <a:pt x="68206" y="39811"/>
                  </a:lnTo>
                  <a:lnTo>
                    <a:pt x="68301" y="39622"/>
                  </a:lnTo>
                  <a:lnTo>
                    <a:pt x="68301" y="39717"/>
                  </a:lnTo>
                  <a:lnTo>
                    <a:pt x="68395" y="39339"/>
                  </a:lnTo>
                  <a:lnTo>
                    <a:pt x="68772" y="37735"/>
                  </a:lnTo>
                  <a:lnTo>
                    <a:pt x="69055" y="36037"/>
                  </a:lnTo>
                  <a:lnTo>
                    <a:pt x="69150" y="32924"/>
                  </a:lnTo>
                  <a:lnTo>
                    <a:pt x="69150" y="30849"/>
                  </a:lnTo>
                  <a:lnTo>
                    <a:pt x="69150" y="28679"/>
                  </a:lnTo>
                  <a:lnTo>
                    <a:pt x="68961" y="28773"/>
                  </a:lnTo>
                  <a:lnTo>
                    <a:pt x="68961" y="29056"/>
                  </a:lnTo>
                  <a:lnTo>
                    <a:pt x="68678" y="28302"/>
                  </a:lnTo>
                  <a:lnTo>
                    <a:pt x="68395" y="27453"/>
                  </a:lnTo>
                  <a:lnTo>
                    <a:pt x="68018" y="25755"/>
                  </a:lnTo>
                  <a:lnTo>
                    <a:pt x="67923" y="25283"/>
                  </a:lnTo>
                  <a:lnTo>
                    <a:pt x="67923" y="25472"/>
                  </a:lnTo>
                  <a:lnTo>
                    <a:pt x="67546" y="24906"/>
                  </a:lnTo>
                  <a:lnTo>
                    <a:pt x="67074" y="24245"/>
                  </a:lnTo>
                  <a:lnTo>
                    <a:pt x="66980" y="24057"/>
                  </a:lnTo>
                  <a:lnTo>
                    <a:pt x="65471" y="22264"/>
                  </a:lnTo>
                  <a:lnTo>
                    <a:pt x="64810" y="21415"/>
                  </a:lnTo>
                  <a:lnTo>
                    <a:pt x="64339" y="20755"/>
                  </a:lnTo>
                  <a:lnTo>
                    <a:pt x="64622" y="20943"/>
                  </a:lnTo>
                  <a:lnTo>
                    <a:pt x="64527" y="20755"/>
                  </a:lnTo>
                  <a:lnTo>
                    <a:pt x="64339" y="20472"/>
                  </a:lnTo>
                  <a:lnTo>
                    <a:pt x="63301" y="19434"/>
                  </a:lnTo>
                  <a:lnTo>
                    <a:pt x="62357" y="18585"/>
                  </a:lnTo>
                  <a:lnTo>
                    <a:pt x="62452" y="18679"/>
                  </a:lnTo>
                  <a:lnTo>
                    <a:pt x="62357" y="18868"/>
                  </a:lnTo>
                  <a:lnTo>
                    <a:pt x="61508" y="18019"/>
                  </a:lnTo>
                  <a:lnTo>
                    <a:pt x="61791" y="18396"/>
                  </a:lnTo>
                  <a:lnTo>
                    <a:pt x="60848" y="17547"/>
                  </a:lnTo>
                  <a:lnTo>
                    <a:pt x="60471" y="17076"/>
                  </a:lnTo>
                  <a:lnTo>
                    <a:pt x="60471" y="16981"/>
                  </a:lnTo>
                  <a:lnTo>
                    <a:pt x="60565" y="17076"/>
                  </a:lnTo>
                  <a:lnTo>
                    <a:pt x="61225" y="17547"/>
                  </a:lnTo>
                  <a:lnTo>
                    <a:pt x="58961" y="15566"/>
                  </a:lnTo>
                  <a:lnTo>
                    <a:pt x="59527" y="16227"/>
                  </a:lnTo>
                  <a:lnTo>
                    <a:pt x="58584" y="15566"/>
                  </a:lnTo>
                  <a:lnTo>
                    <a:pt x="57641" y="14906"/>
                  </a:lnTo>
                  <a:lnTo>
                    <a:pt x="57546" y="15000"/>
                  </a:lnTo>
                  <a:lnTo>
                    <a:pt x="57452" y="15094"/>
                  </a:lnTo>
                  <a:lnTo>
                    <a:pt x="58301" y="15660"/>
                  </a:lnTo>
                  <a:lnTo>
                    <a:pt x="59056" y="16227"/>
                  </a:lnTo>
                  <a:lnTo>
                    <a:pt x="60471" y="17547"/>
                  </a:lnTo>
                  <a:lnTo>
                    <a:pt x="61886" y="18774"/>
                  </a:lnTo>
                  <a:lnTo>
                    <a:pt x="62640" y="19340"/>
                  </a:lnTo>
                  <a:lnTo>
                    <a:pt x="63395" y="19906"/>
                  </a:lnTo>
                  <a:lnTo>
                    <a:pt x="62829" y="19528"/>
                  </a:lnTo>
                  <a:lnTo>
                    <a:pt x="62074" y="19057"/>
                  </a:lnTo>
                  <a:lnTo>
                    <a:pt x="62074" y="19245"/>
                  </a:lnTo>
                  <a:lnTo>
                    <a:pt x="62357" y="19717"/>
                  </a:lnTo>
                  <a:lnTo>
                    <a:pt x="63584" y="21415"/>
                  </a:lnTo>
                  <a:lnTo>
                    <a:pt x="65093" y="23207"/>
                  </a:lnTo>
                  <a:lnTo>
                    <a:pt x="65754" y="23962"/>
                  </a:lnTo>
                  <a:lnTo>
                    <a:pt x="66225" y="24434"/>
                  </a:lnTo>
                  <a:lnTo>
                    <a:pt x="66414" y="24528"/>
                  </a:lnTo>
                  <a:lnTo>
                    <a:pt x="66320" y="24057"/>
                  </a:lnTo>
                  <a:lnTo>
                    <a:pt x="66697" y="24906"/>
                  </a:lnTo>
                  <a:lnTo>
                    <a:pt x="67074" y="26038"/>
                  </a:lnTo>
                  <a:lnTo>
                    <a:pt x="66414" y="24811"/>
                  </a:lnTo>
                  <a:lnTo>
                    <a:pt x="66791" y="25566"/>
                  </a:lnTo>
                  <a:lnTo>
                    <a:pt x="67169" y="26321"/>
                  </a:lnTo>
                  <a:lnTo>
                    <a:pt x="67263" y="26415"/>
                  </a:lnTo>
                  <a:lnTo>
                    <a:pt x="67923" y="28679"/>
                  </a:lnTo>
                  <a:lnTo>
                    <a:pt x="68206" y="29339"/>
                  </a:lnTo>
                  <a:lnTo>
                    <a:pt x="68678" y="30471"/>
                  </a:lnTo>
                  <a:lnTo>
                    <a:pt x="68772" y="30660"/>
                  </a:lnTo>
                  <a:lnTo>
                    <a:pt x="68678" y="30660"/>
                  </a:lnTo>
                  <a:lnTo>
                    <a:pt x="68395" y="30377"/>
                  </a:lnTo>
                  <a:lnTo>
                    <a:pt x="68206" y="30094"/>
                  </a:lnTo>
                  <a:lnTo>
                    <a:pt x="68206" y="30566"/>
                  </a:lnTo>
                  <a:lnTo>
                    <a:pt x="68301" y="31037"/>
                  </a:lnTo>
                  <a:lnTo>
                    <a:pt x="68395" y="31509"/>
                  </a:lnTo>
                  <a:lnTo>
                    <a:pt x="68395" y="31887"/>
                  </a:lnTo>
                  <a:lnTo>
                    <a:pt x="68301" y="31792"/>
                  </a:lnTo>
                  <a:lnTo>
                    <a:pt x="68301" y="31698"/>
                  </a:lnTo>
                  <a:lnTo>
                    <a:pt x="68301" y="31415"/>
                  </a:lnTo>
                  <a:lnTo>
                    <a:pt x="68018" y="30094"/>
                  </a:lnTo>
                  <a:lnTo>
                    <a:pt x="67735" y="28868"/>
                  </a:lnTo>
                  <a:lnTo>
                    <a:pt x="68112" y="31698"/>
                  </a:lnTo>
                  <a:lnTo>
                    <a:pt x="68206" y="33113"/>
                  </a:lnTo>
                  <a:lnTo>
                    <a:pt x="68206" y="34528"/>
                  </a:lnTo>
                  <a:lnTo>
                    <a:pt x="68112" y="35943"/>
                  </a:lnTo>
                  <a:lnTo>
                    <a:pt x="67923" y="37358"/>
                  </a:lnTo>
                  <a:lnTo>
                    <a:pt x="67546" y="38679"/>
                  </a:lnTo>
                  <a:lnTo>
                    <a:pt x="67074" y="40000"/>
                  </a:lnTo>
                  <a:lnTo>
                    <a:pt x="67263" y="39717"/>
                  </a:lnTo>
                  <a:lnTo>
                    <a:pt x="67357" y="39622"/>
                  </a:lnTo>
                  <a:lnTo>
                    <a:pt x="67357" y="39717"/>
                  </a:lnTo>
                  <a:lnTo>
                    <a:pt x="67263" y="40377"/>
                  </a:lnTo>
                  <a:lnTo>
                    <a:pt x="66980" y="41226"/>
                  </a:lnTo>
                  <a:lnTo>
                    <a:pt x="66791" y="41509"/>
                  </a:lnTo>
                  <a:lnTo>
                    <a:pt x="66697" y="41603"/>
                  </a:lnTo>
                  <a:lnTo>
                    <a:pt x="66414" y="42075"/>
                  </a:lnTo>
                  <a:lnTo>
                    <a:pt x="65754" y="43962"/>
                  </a:lnTo>
                  <a:lnTo>
                    <a:pt x="64905" y="46132"/>
                  </a:lnTo>
                  <a:lnTo>
                    <a:pt x="64150" y="47547"/>
                  </a:lnTo>
                  <a:lnTo>
                    <a:pt x="63395" y="48867"/>
                  </a:lnTo>
                  <a:lnTo>
                    <a:pt x="62546" y="50094"/>
                  </a:lnTo>
                  <a:lnTo>
                    <a:pt x="61697" y="51320"/>
                  </a:lnTo>
                  <a:lnTo>
                    <a:pt x="60376" y="52452"/>
                  </a:lnTo>
                  <a:lnTo>
                    <a:pt x="59810" y="53112"/>
                  </a:lnTo>
                  <a:lnTo>
                    <a:pt x="59244" y="53773"/>
                  </a:lnTo>
                  <a:lnTo>
                    <a:pt x="59999" y="53301"/>
                  </a:lnTo>
                  <a:lnTo>
                    <a:pt x="59905" y="53490"/>
                  </a:lnTo>
                  <a:lnTo>
                    <a:pt x="58018" y="54999"/>
                  </a:lnTo>
                  <a:lnTo>
                    <a:pt x="57075" y="55660"/>
                  </a:lnTo>
                  <a:lnTo>
                    <a:pt x="56037" y="56226"/>
                  </a:lnTo>
                  <a:lnTo>
                    <a:pt x="57924" y="54716"/>
                  </a:lnTo>
                  <a:lnTo>
                    <a:pt x="58867" y="53867"/>
                  </a:lnTo>
                  <a:lnTo>
                    <a:pt x="59716" y="53018"/>
                  </a:lnTo>
                  <a:lnTo>
                    <a:pt x="58961" y="53679"/>
                  </a:lnTo>
                  <a:lnTo>
                    <a:pt x="58207" y="54245"/>
                  </a:lnTo>
                  <a:lnTo>
                    <a:pt x="56603" y="55282"/>
                  </a:lnTo>
                  <a:lnTo>
                    <a:pt x="54905" y="56226"/>
                  </a:lnTo>
                  <a:lnTo>
                    <a:pt x="53301" y="57263"/>
                  </a:lnTo>
                  <a:lnTo>
                    <a:pt x="52735" y="57452"/>
                  </a:lnTo>
                  <a:lnTo>
                    <a:pt x="51509" y="57924"/>
                  </a:lnTo>
                  <a:lnTo>
                    <a:pt x="47829" y="59527"/>
                  </a:lnTo>
                  <a:lnTo>
                    <a:pt x="43962" y="61226"/>
                  </a:lnTo>
                  <a:lnTo>
                    <a:pt x="42358" y="61886"/>
                  </a:lnTo>
                  <a:lnTo>
                    <a:pt x="41414" y="62169"/>
                  </a:lnTo>
                  <a:lnTo>
                    <a:pt x="39433" y="62452"/>
                  </a:lnTo>
                  <a:lnTo>
                    <a:pt x="37169" y="62641"/>
                  </a:lnTo>
                  <a:lnTo>
                    <a:pt x="33679" y="62829"/>
                  </a:lnTo>
                  <a:lnTo>
                    <a:pt x="31226" y="62924"/>
                  </a:lnTo>
                  <a:lnTo>
                    <a:pt x="29528" y="62924"/>
                  </a:lnTo>
                  <a:lnTo>
                    <a:pt x="28301" y="62735"/>
                  </a:lnTo>
                  <a:lnTo>
                    <a:pt x="27075" y="62546"/>
                  </a:lnTo>
                  <a:lnTo>
                    <a:pt x="25754" y="62263"/>
                  </a:lnTo>
                  <a:lnTo>
                    <a:pt x="24622" y="61886"/>
                  </a:lnTo>
                  <a:lnTo>
                    <a:pt x="23396" y="61414"/>
                  </a:lnTo>
                  <a:lnTo>
                    <a:pt x="21320" y="60565"/>
                  </a:lnTo>
                  <a:lnTo>
                    <a:pt x="21509" y="60754"/>
                  </a:lnTo>
                  <a:lnTo>
                    <a:pt x="21698" y="60848"/>
                  </a:lnTo>
                  <a:lnTo>
                    <a:pt x="22169" y="61131"/>
                  </a:lnTo>
                  <a:lnTo>
                    <a:pt x="21037" y="60659"/>
                  </a:lnTo>
                  <a:lnTo>
                    <a:pt x="19434" y="59905"/>
                  </a:lnTo>
                  <a:lnTo>
                    <a:pt x="15754" y="57924"/>
                  </a:lnTo>
                  <a:lnTo>
                    <a:pt x="12453" y="56037"/>
                  </a:lnTo>
                  <a:lnTo>
                    <a:pt x="11415" y="55377"/>
                  </a:lnTo>
                  <a:lnTo>
                    <a:pt x="11226" y="55188"/>
                  </a:lnTo>
                  <a:lnTo>
                    <a:pt x="11132" y="55094"/>
                  </a:lnTo>
                  <a:lnTo>
                    <a:pt x="10377" y="54433"/>
                  </a:lnTo>
                  <a:lnTo>
                    <a:pt x="9717" y="53679"/>
                  </a:lnTo>
                  <a:lnTo>
                    <a:pt x="9717" y="53962"/>
                  </a:lnTo>
                  <a:lnTo>
                    <a:pt x="9622" y="54150"/>
                  </a:lnTo>
                  <a:lnTo>
                    <a:pt x="9528" y="54245"/>
                  </a:lnTo>
                  <a:lnTo>
                    <a:pt x="9434" y="54245"/>
                  </a:lnTo>
                  <a:lnTo>
                    <a:pt x="9151" y="54056"/>
                  </a:lnTo>
                  <a:lnTo>
                    <a:pt x="8868" y="53679"/>
                  </a:lnTo>
                  <a:lnTo>
                    <a:pt x="8585" y="53301"/>
                  </a:lnTo>
                  <a:lnTo>
                    <a:pt x="8302" y="52829"/>
                  </a:lnTo>
                  <a:lnTo>
                    <a:pt x="8302" y="52546"/>
                  </a:lnTo>
                  <a:lnTo>
                    <a:pt x="8302" y="52452"/>
                  </a:lnTo>
                  <a:lnTo>
                    <a:pt x="8396" y="52452"/>
                  </a:lnTo>
                  <a:lnTo>
                    <a:pt x="7924" y="52263"/>
                  </a:lnTo>
                  <a:lnTo>
                    <a:pt x="7358" y="51886"/>
                  </a:lnTo>
                  <a:lnTo>
                    <a:pt x="6038" y="50660"/>
                  </a:lnTo>
                  <a:lnTo>
                    <a:pt x="5849" y="50377"/>
                  </a:lnTo>
                  <a:lnTo>
                    <a:pt x="5566" y="50094"/>
                  </a:lnTo>
                  <a:lnTo>
                    <a:pt x="5566" y="50188"/>
                  </a:lnTo>
                  <a:lnTo>
                    <a:pt x="4811" y="49339"/>
                  </a:lnTo>
                  <a:lnTo>
                    <a:pt x="4717" y="49150"/>
                  </a:lnTo>
                  <a:lnTo>
                    <a:pt x="5189" y="49433"/>
                  </a:lnTo>
                  <a:lnTo>
                    <a:pt x="5377" y="49528"/>
                  </a:lnTo>
                  <a:lnTo>
                    <a:pt x="5472" y="49716"/>
                  </a:lnTo>
                  <a:lnTo>
                    <a:pt x="5660" y="50094"/>
                  </a:lnTo>
                  <a:lnTo>
                    <a:pt x="5377" y="49056"/>
                  </a:lnTo>
                  <a:lnTo>
                    <a:pt x="5000" y="48113"/>
                  </a:lnTo>
                  <a:lnTo>
                    <a:pt x="4057" y="45660"/>
                  </a:lnTo>
                  <a:lnTo>
                    <a:pt x="3585" y="44150"/>
                  </a:lnTo>
                  <a:lnTo>
                    <a:pt x="3208" y="42358"/>
                  </a:lnTo>
                  <a:lnTo>
                    <a:pt x="3396" y="42547"/>
                  </a:lnTo>
                  <a:lnTo>
                    <a:pt x="3491" y="42452"/>
                  </a:lnTo>
                  <a:lnTo>
                    <a:pt x="3585" y="42547"/>
                  </a:lnTo>
                  <a:lnTo>
                    <a:pt x="3774" y="42641"/>
                  </a:lnTo>
                  <a:lnTo>
                    <a:pt x="3679" y="40849"/>
                  </a:lnTo>
                  <a:lnTo>
                    <a:pt x="3585" y="38962"/>
                  </a:lnTo>
                  <a:lnTo>
                    <a:pt x="3679" y="37169"/>
                  </a:lnTo>
                  <a:lnTo>
                    <a:pt x="3774" y="36320"/>
                  </a:lnTo>
                  <a:lnTo>
                    <a:pt x="4057" y="35566"/>
                  </a:lnTo>
                  <a:lnTo>
                    <a:pt x="4434" y="33585"/>
                  </a:lnTo>
                  <a:lnTo>
                    <a:pt x="4434" y="33962"/>
                  </a:lnTo>
                  <a:lnTo>
                    <a:pt x="4528" y="34245"/>
                  </a:lnTo>
                  <a:lnTo>
                    <a:pt x="4717" y="32264"/>
                  </a:lnTo>
                  <a:lnTo>
                    <a:pt x="5189" y="30283"/>
                  </a:lnTo>
                  <a:lnTo>
                    <a:pt x="5755" y="28302"/>
                  </a:lnTo>
                  <a:lnTo>
                    <a:pt x="6604" y="26321"/>
                  </a:lnTo>
                  <a:lnTo>
                    <a:pt x="7453" y="24340"/>
                  </a:lnTo>
                  <a:lnTo>
                    <a:pt x="8585" y="22547"/>
                  </a:lnTo>
                  <a:lnTo>
                    <a:pt x="9717" y="20755"/>
                  </a:lnTo>
                  <a:lnTo>
                    <a:pt x="10943" y="19245"/>
                  </a:lnTo>
                  <a:lnTo>
                    <a:pt x="10849" y="19057"/>
                  </a:lnTo>
                  <a:lnTo>
                    <a:pt x="10849" y="18868"/>
                  </a:lnTo>
                  <a:lnTo>
                    <a:pt x="11132" y="18396"/>
                  </a:lnTo>
                  <a:lnTo>
                    <a:pt x="11604" y="17830"/>
                  </a:lnTo>
                  <a:lnTo>
                    <a:pt x="12264" y="17076"/>
                  </a:lnTo>
                  <a:lnTo>
                    <a:pt x="14151" y="15472"/>
                  </a:lnTo>
                  <a:lnTo>
                    <a:pt x="16415" y="13585"/>
                  </a:lnTo>
                  <a:lnTo>
                    <a:pt x="18868" y="11793"/>
                  </a:lnTo>
                  <a:lnTo>
                    <a:pt x="21226" y="10095"/>
                  </a:lnTo>
                  <a:lnTo>
                    <a:pt x="23302" y="8868"/>
                  </a:lnTo>
                  <a:lnTo>
                    <a:pt x="24717" y="8113"/>
                  </a:lnTo>
                  <a:lnTo>
                    <a:pt x="24245" y="8491"/>
                  </a:lnTo>
                  <a:lnTo>
                    <a:pt x="23773" y="8774"/>
                  </a:lnTo>
                  <a:lnTo>
                    <a:pt x="24811" y="8208"/>
                  </a:lnTo>
                  <a:lnTo>
                    <a:pt x="25566" y="7830"/>
                  </a:lnTo>
                  <a:lnTo>
                    <a:pt x="27452" y="6981"/>
                  </a:lnTo>
                  <a:lnTo>
                    <a:pt x="27264" y="6981"/>
                  </a:lnTo>
                  <a:lnTo>
                    <a:pt x="26981" y="6887"/>
                  </a:lnTo>
                  <a:lnTo>
                    <a:pt x="27830" y="6604"/>
                  </a:lnTo>
                  <a:lnTo>
                    <a:pt x="29056" y="6132"/>
                  </a:lnTo>
                  <a:lnTo>
                    <a:pt x="28679" y="6415"/>
                  </a:lnTo>
                  <a:lnTo>
                    <a:pt x="29056" y="6510"/>
                  </a:lnTo>
                  <a:lnTo>
                    <a:pt x="28962" y="6698"/>
                  </a:lnTo>
                  <a:lnTo>
                    <a:pt x="30283" y="6227"/>
                  </a:lnTo>
                  <a:lnTo>
                    <a:pt x="31698" y="5755"/>
                  </a:lnTo>
                  <a:lnTo>
                    <a:pt x="33113" y="5378"/>
                  </a:lnTo>
                  <a:lnTo>
                    <a:pt x="33867" y="5189"/>
                  </a:lnTo>
                  <a:lnTo>
                    <a:pt x="34169" y="5151"/>
                  </a:lnTo>
                  <a:lnTo>
                    <a:pt x="34169" y="5151"/>
                  </a:lnTo>
                  <a:lnTo>
                    <a:pt x="34905" y="4906"/>
                  </a:lnTo>
                  <a:lnTo>
                    <a:pt x="35754" y="4812"/>
                  </a:lnTo>
                  <a:lnTo>
                    <a:pt x="36603" y="4812"/>
                  </a:lnTo>
                  <a:lnTo>
                    <a:pt x="37547" y="4717"/>
                  </a:lnTo>
                  <a:lnTo>
                    <a:pt x="37830" y="4717"/>
                  </a:lnTo>
                  <a:lnTo>
                    <a:pt x="38396" y="4529"/>
                  </a:lnTo>
                  <a:lnTo>
                    <a:pt x="38867" y="4340"/>
                  </a:lnTo>
                  <a:lnTo>
                    <a:pt x="38867" y="4623"/>
                  </a:lnTo>
                  <a:lnTo>
                    <a:pt x="42735" y="4340"/>
                  </a:lnTo>
                  <a:lnTo>
                    <a:pt x="43207" y="4529"/>
                  </a:lnTo>
                  <a:lnTo>
                    <a:pt x="43018" y="4529"/>
                  </a:lnTo>
                  <a:lnTo>
                    <a:pt x="43867" y="4623"/>
                  </a:lnTo>
                  <a:lnTo>
                    <a:pt x="44811" y="4434"/>
                  </a:lnTo>
                  <a:lnTo>
                    <a:pt x="45094" y="4717"/>
                  </a:lnTo>
                  <a:lnTo>
                    <a:pt x="45754" y="4906"/>
                  </a:lnTo>
                  <a:lnTo>
                    <a:pt x="47546" y="5189"/>
                  </a:lnTo>
                  <a:lnTo>
                    <a:pt x="49622" y="5566"/>
                  </a:lnTo>
                  <a:lnTo>
                    <a:pt x="51131" y="5849"/>
                  </a:lnTo>
                  <a:lnTo>
                    <a:pt x="51131" y="5849"/>
                  </a:lnTo>
                  <a:lnTo>
                    <a:pt x="49244" y="5095"/>
                  </a:lnTo>
                  <a:lnTo>
                    <a:pt x="46886" y="4529"/>
                  </a:lnTo>
                  <a:lnTo>
                    <a:pt x="44433" y="3963"/>
                  </a:lnTo>
                  <a:lnTo>
                    <a:pt x="41980" y="3491"/>
                  </a:lnTo>
                  <a:lnTo>
                    <a:pt x="39528" y="3302"/>
                  </a:lnTo>
                  <a:lnTo>
                    <a:pt x="37358" y="3208"/>
                  </a:lnTo>
                  <a:lnTo>
                    <a:pt x="36415" y="3208"/>
                  </a:lnTo>
                  <a:lnTo>
                    <a:pt x="35565" y="3302"/>
                  </a:lnTo>
                  <a:lnTo>
                    <a:pt x="34811" y="3491"/>
                  </a:lnTo>
                  <a:lnTo>
                    <a:pt x="34150" y="3680"/>
                  </a:lnTo>
                  <a:lnTo>
                    <a:pt x="33490" y="3585"/>
                  </a:lnTo>
                  <a:lnTo>
                    <a:pt x="32830" y="3491"/>
                  </a:lnTo>
                  <a:lnTo>
                    <a:pt x="31509" y="3585"/>
                  </a:lnTo>
                  <a:lnTo>
                    <a:pt x="30000" y="3868"/>
                  </a:lnTo>
                  <a:lnTo>
                    <a:pt x="28490" y="4246"/>
                  </a:lnTo>
                  <a:lnTo>
                    <a:pt x="26981" y="4812"/>
                  </a:lnTo>
                  <a:lnTo>
                    <a:pt x="25471" y="5472"/>
                  </a:lnTo>
                  <a:lnTo>
                    <a:pt x="23868" y="6321"/>
                  </a:lnTo>
                  <a:lnTo>
                    <a:pt x="22358" y="7170"/>
                  </a:lnTo>
                  <a:lnTo>
                    <a:pt x="20849" y="8113"/>
                  </a:lnTo>
                  <a:lnTo>
                    <a:pt x="19339" y="9151"/>
                  </a:lnTo>
                  <a:lnTo>
                    <a:pt x="17924" y="10283"/>
                  </a:lnTo>
                  <a:lnTo>
                    <a:pt x="16604" y="11321"/>
                  </a:lnTo>
                  <a:lnTo>
                    <a:pt x="14056" y="13491"/>
                  </a:lnTo>
                  <a:lnTo>
                    <a:pt x="12075" y="15472"/>
                  </a:lnTo>
                  <a:lnTo>
                    <a:pt x="9717" y="18491"/>
                  </a:lnTo>
                  <a:lnTo>
                    <a:pt x="10000" y="17830"/>
                  </a:lnTo>
                  <a:lnTo>
                    <a:pt x="10377" y="17264"/>
                  </a:lnTo>
                  <a:lnTo>
                    <a:pt x="9717" y="18113"/>
                  </a:lnTo>
                  <a:lnTo>
                    <a:pt x="9056" y="19057"/>
                  </a:lnTo>
                  <a:lnTo>
                    <a:pt x="9151" y="19245"/>
                  </a:lnTo>
                  <a:lnTo>
                    <a:pt x="8396" y="20189"/>
                  </a:lnTo>
                  <a:lnTo>
                    <a:pt x="9151" y="18774"/>
                  </a:lnTo>
                  <a:lnTo>
                    <a:pt x="8019" y="20377"/>
                  </a:lnTo>
                  <a:lnTo>
                    <a:pt x="7075" y="22075"/>
                  </a:lnTo>
                  <a:lnTo>
                    <a:pt x="6226" y="23868"/>
                  </a:lnTo>
                  <a:lnTo>
                    <a:pt x="5472" y="25755"/>
                  </a:lnTo>
                  <a:lnTo>
                    <a:pt x="4151" y="29434"/>
                  </a:lnTo>
                  <a:lnTo>
                    <a:pt x="2924" y="32924"/>
                  </a:lnTo>
                  <a:lnTo>
                    <a:pt x="3019" y="33113"/>
                  </a:lnTo>
                  <a:lnTo>
                    <a:pt x="2924" y="33773"/>
                  </a:lnTo>
                  <a:lnTo>
                    <a:pt x="2453" y="36509"/>
                  </a:lnTo>
                  <a:lnTo>
                    <a:pt x="1981" y="39434"/>
                  </a:lnTo>
                  <a:lnTo>
                    <a:pt x="1981" y="39528"/>
                  </a:lnTo>
                  <a:lnTo>
                    <a:pt x="1981" y="39905"/>
                  </a:lnTo>
                  <a:lnTo>
                    <a:pt x="1792" y="41415"/>
                  </a:lnTo>
                  <a:lnTo>
                    <a:pt x="1698" y="42358"/>
                  </a:lnTo>
                  <a:lnTo>
                    <a:pt x="1698" y="43301"/>
                  </a:lnTo>
                  <a:lnTo>
                    <a:pt x="1792" y="44245"/>
                  </a:lnTo>
                  <a:lnTo>
                    <a:pt x="1887" y="44999"/>
                  </a:lnTo>
                  <a:lnTo>
                    <a:pt x="2170" y="46603"/>
                  </a:lnTo>
                  <a:lnTo>
                    <a:pt x="2170" y="46603"/>
                  </a:lnTo>
                  <a:lnTo>
                    <a:pt x="1887" y="46415"/>
                  </a:lnTo>
                  <a:lnTo>
                    <a:pt x="1792" y="46320"/>
                  </a:lnTo>
                  <a:lnTo>
                    <a:pt x="1792" y="46509"/>
                  </a:lnTo>
                  <a:lnTo>
                    <a:pt x="1981" y="46981"/>
                  </a:lnTo>
                  <a:lnTo>
                    <a:pt x="1415" y="46132"/>
                  </a:lnTo>
                  <a:lnTo>
                    <a:pt x="1509" y="46509"/>
                  </a:lnTo>
                  <a:lnTo>
                    <a:pt x="1321" y="46981"/>
                  </a:lnTo>
                  <a:lnTo>
                    <a:pt x="472" y="45471"/>
                  </a:lnTo>
                  <a:lnTo>
                    <a:pt x="377" y="45565"/>
                  </a:lnTo>
                  <a:lnTo>
                    <a:pt x="283" y="45660"/>
                  </a:lnTo>
                  <a:lnTo>
                    <a:pt x="189" y="45660"/>
                  </a:lnTo>
                  <a:lnTo>
                    <a:pt x="0" y="45565"/>
                  </a:lnTo>
                  <a:lnTo>
                    <a:pt x="0" y="45565"/>
                  </a:lnTo>
                  <a:lnTo>
                    <a:pt x="1038" y="47924"/>
                  </a:lnTo>
                  <a:lnTo>
                    <a:pt x="2264" y="50282"/>
                  </a:lnTo>
                  <a:lnTo>
                    <a:pt x="2075" y="49905"/>
                  </a:lnTo>
                  <a:lnTo>
                    <a:pt x="2170" y="49528"/>
                  </a:lnTo>
                  <a:lnTo>
                    <a:pt x="2736" y="50188"/>
                  </a:lnTo>
                  <a:lnTo>
                    <a:pt x="3208" y="50660"/>
                  </a:lnTo>
                  <a:lnTo>
                    <a:pt x="3396" y="50943"/>
                  </a:lnTo>
                  <a:lnTo>
                    <a:pt x="3396" y="51037"/>
                  </a:lnTo>
                  <a:lnTo>
                    <a:pt x="3302" y="50943"/>
                  </a:lnTo>
                  <a:lnTo>
                    <a:pt x="3302" y="50943"/>
                  </a:lnTo>
                  <a:lnTo>
                    <a:pt x="3585" y="51320"/>
                  </a:lnTo>
                  <a:lnTo>
                    <a:pt x="4623" y="53207"/>
                  </a:lnTo>
                  <a:lnTo>
                    <a:pt x="5755" y="55094"/>
                  </a:lnTo>
                  <a:lnTo>
                    <a:pt x="7075" y="56886"/>
                  </a:lnTo>
                  <a:lnTo>
                    <a:pt x="8585" y="58490"/>
                  </a:lnTo>
                  <a:lnTo>
                    <a:pt x="10189" y="59999"/>
                  </a:lnTo>
                  <a:lnTo>
                    <a:pt x="11792" y="61414"/>
                  </a:lnTo>
                  <a:lnTo>
                    <a:pt x="13585" y="62735"/>
                  </a:lnTo>
                  <a:lnTo>
                    <a:pt x="15471" y="63867"/>
                  </a:lnTo>
                  <a:lnTo>
                    <a:pt x="17641" y="64905"/>
                  </a:lnTo>
                  <a:lnTo>
                    <a:pt x="20000" y="65942"/>
                  </a:lnTo>
                  <a:lnTo>
                    <a:pt x="22358" y="66697"/>
                  </a:lnTo>
                  <a:lnTo>
                    <a:pt x="24811" y="67263"/>
                  </a:lnTo>
                  <a:lnTo>
                    <a:pt x="27264" y="67735"/>
                  </a:lnTo>
                  <a:lnTo>
                    <a:pt x="29811" y="68018"/>
                  </a:lnTo>
                  <a:lnTo>
                    <a:pt x="32264" y="68206"/>
                  </a:lnTo>
                  <a:lnTo>
                    <a:pt x="34811" y="68112"/>
                  </a:lnTo>
                  <a:lnTo>
                    <a:pt x="36981" y="67829"/>
                  </a:lnTo>
                  <a:lnTo>
                    <a:pt x="40471" y="67263"/>
                  </a:lnTo>
                  <a:lnTo>
                    <a:pt x="44056" y="66508"/>
                  </a:lnTo>
                  <a:lnTo>
                    <a:pt x="45565" y="66131"/>
                  </a:lnTo>
                  <a:lnTo>
                    <a:pt x="46509" y="65848"/>
                  </a:lnTo>
                  <a:lnTo>
                    <a:pt x="46509" y="65942"/>
                  </a:lnTo>
                  <a:lnTo>
                    <a:pt x="48018" y="65376"/>
                  </a:lnTo>
                  <a:lnTo>
                    <a:pt x="49527" y="64622"/>
                  </a:lnTo>
                  <a:lnTo>
                    <a:pt x="48867" y="64810"/>
                  </a:lnTo>
                  <a:lnTo>
                    <a:pt x="50754" y="63773"/>
                  </a:lnTo>
                  <a:lnTo>
                    <a:pt x="52546" y="62641"/>
                  </a:lnTo>
                  <a:lnTo>
                    <a:pt x="54244" y="61320"/>
                  </a:lnTo>
                  <a:lnTo>
                    <a:pt x="56037" y="59810"/>
                  </a:lnTo>
                  <a:lnTo>
                    <a:pt x="55282" y="60659"/>
                  </a:lnTo>
                  <a:lnTo>
                    <a:pt x="57263" y="59056"/>
                  </a:lnTo>
                  <a:lnTo>
                    <a:pt x="58112" y="58395"/>
                  </a:lnTo>
                  <a:lnTo>
                    <a:pt x="58207" y="58301"/>
                  </a:lnTo>
                  <a:lnTo>
                    <a:pt x="58112" y="58301"/>
                  </a:lnTo>
                  <a:lnTo>
                    <a:pt x="58584" y="57924"/>
                  </a:lnTo>
                  <a:lnTo>
                    <a:pt x="59056" y="57546"/>
                  </a:lnTo>
                  <a:lnTo>
                    <a:pt x="59999" y="56414"/>
                  </a:lnTo>
                  <a:lnTo>
                    <a:pt x="61414" y="55188"/>
                  </a:lnTo>
                  <a:lnTo>
                    <a:pt x="61414" y="55188"/>
                  </a:lnTo>
                  <a:lnTo>
                    <a:pt x="61131" y="55282"/>
                  </a:lnTo>
                  <a:lnTo>
                    <a:pt x="61508" y="54811"/>
                  </a:lnTo>
                  <a:lnTo>
                    <a:pt x="62735" y="53867"/>
                  </a:lnTo>
                  <a:lnTo>
                    <a:pt x="63867" y="52735"/>
                  </a:lnTo>
                  <a:lnTo>
                    <a:pt x="66131" y="50471"/>
                  </a:lnTo>
                  <a:lnTo>
                    <a:pt x="66131" y="50565"/>
                  </a:lnTo>
                  <a:lnTo>
                    <a:pt x="66320" y="50660"/>
                  </a:lnTo>
                  <a:lnTo>
                    <a:pt x="66414" y="50660"/>
                  </a:lnTo>
                  <a:lnTo>
                    <a:pt x="66603" y="50565"/>
                  </a:lnTo>
                  <a:lnTo>
                    <a:pt x="66603" y="50754"/>
                  </a:lnTo>
                  <a:lnTo>
                    <a:pt x="66508" y="50943"/>
                  </a:lnTo>
                  <a:lnTo>
                    <a:pt x="65848" y="51603"/>
                  </a:lnTo>
                  <a:lnTo>
                    <a:pt x="64999" y="52546"/>
                  </a:lnTo>
                  <a:lnTo>
                    <a:pt x="65376" y="52358"/>
                  </a:lnTo>
                  <a:lnTo>
                    <a:pt x="65848" y="52075"/>
                  </a:lnTo>
                  <a:lnTo>
                    <a:pt x="66697" y="51320"/>
                  </a:lnTo>
                  <a:lnTo>
                    <a:pt x="67546" y="50282"/>
                  </a:lnTo>
                  <a:lnTo>
                    <a:pt x="68301" y="49056"/>
                  </a:lnTo>
                  <a:lnTo>
                    <a:pt x="69055" y="47830"/>
                  </a:lnTo>
                  <a:lnTo>
                    <a:pt x="69716" y="46603"/>
                  </a:lnTo>
                  <a:lnTo>
                    <a:pt x="70565" y="44811"/>
                  </a:lnTo>
                  <a:lnTo>
                    <a:pt x="70282" y="45094"/>
                  </a:lnTo>
                  <a:lnTo>
                    <a:pt x="70942" y="43490"/>
                  </a:lnTo>
                  <a:lnTo>
                    <a:pt x="71037" y="43396"/>
                  </a:lnTo>
                  <a:lnTo>
                    <a:pt x="71697" y="41320"/>
                  </a:lnTo>
                  <a:lnTo>
                    <a:pt x="72263" y="39245"/>
                  </a:lnTo>
                  <a:lnTo>
                    <a:pt x="72640" y="37358"/>
                  </a:lnTo>
                  <a:lnTo>
                    <a:pt x="72923" y="35849"/>
                  </a:lnTo>
                  <a:lnTo>
                    <a:pt x="72829" y="36226"/>
                  </a:lnTo>
                  <a:lnTo>
                    <a:pt x="72735" y="36698"/>
                  </a:lnTo>
                  <a:lnTo>
                    <a:pt x="72452" y="36981"/>
                  </a:lnTo>
                  <a:lnTo>
                    <a:pt x="72169" y="37358"/>
                  </a:lnTo>
                  <a:lnTo>
                    <a:pt x="72263" y="36981"/>
                  </a:lnTo>
                  <a:lnTo>
                    <a:pt x="72452" y="36415"/>
                  </a:lnTo>
                  <a:lnTo>
                    <a:pt x="72452" y="35849"/>
                  </a:lnTo>
                  <a:lnTo>
                    <a:pt x="72357" y="35660"/>
                  </a:lnTo>
                  <a:lnTo>
                    <a:pt x="72263" y="35471"/>
                  </a:lnTo>
                  <a:lnTo>
                    <a:pt x="72640" y="33868"/>
                  </a:lnTo>
                  <a:lnTo>
                    <a:pt x="72735" y="33113"/>
                  </a:lnTo>
                  <a:lnTo>
                    <a:pt x="72735" y="32358"/>
                  </a:lnTo>
                  <a:lnTo>
                    <a:pt x="72923" y="33207"/>
                  </a:lnTo>
                  <a:lnTo>
                    <a:pt x="73018" y="34151"/>
                  </a:lnTo>
                  <a:lnTo>
                    <a:pt x="72923" y="32358"/>
                  </a:lnTo>
                  <a:lnTo>
                    <a:pt x="72923" y="31792"/>
                  </a:lnTo>
                  <a:lnTo>
                    <a:pt x="73112" y="30754"/>
                  </a:lnTo>
                  <a:lnTo>
                    <a:pt x="72829" y="31604"/>
                  </a:lnTo>
                  <a:lnTo>
                    <a:pt x="72735" y="30283"/>
                  </a:lnTo>
                  <a:lnTo>
                    <a:pt x="72546" y="28868"/>
                  </a:lnTo>
                  <a:lnTo>
                    <a:pt x="72357" y="27641"/>
                  </a:lnTo>
                  <a:lnTo>
                    <a:pt x="71980" y="26038"/>
                  </a:lnTo>
                  <a:lnTo>
                    <a:pt x="71414" y="24151"/>
                  </a:lnTo>
                  <a:lnTo>
                    <a:pt x="70754" y="22170"/>
                  </a:lnTo>
                  <a:lnTo>
                    <a:pt x="69905" y="20000"/>
                  </a:lnTo>
                  <a:lnTo>
                    <a:pt x="68867" y="18019"/>
                  </a:lnTo>
                  <a:lnTo>
                    <a:pt x="68301" y="16981"/>
                  </a:lnTo>
                  <a:lnTo>
                    <a:pt x="67735" y="16132"/>
                  </a:lnTo>
                  <a:lnTo>
                    <a:pt x="67074" y="15283"/>
                  </a:lnTo>
                  <a:lnTo>
                    <a:pt x="66414" y="14434"/>
                  </a:lnTo>
                  <a:lnTo>
                    <a:pt x="66508" y="14623"/>
                  </a:lnTo>
                  <a:lnTo>
                    <a:pt x="66414" y="14906"/>
                  </a:lnTo>
                  <a:lnTo>
                    <a:pt x="65754" y="14057"/>
                  </a:lnTo>
                  <a:lnTo>
                    <a:pt x="65093" y="13113"/>
                  </a:lnTo>
                  <a:lnTo>
                    <a:pt x="64537" y="12278"/>
                  </a:lnTo>
                  <a:lnTo>
                    <a:pt x="62924" y="10755"/>
                  </a:lnTo>
                  <a:lnTo>
                    <a:pt x="63018" y="10755"/>
                  </a:lnTo>
                  <a:lnTo>
                    <a:pt x="63018" y="10661"/>
                  </a:lnTo>
                  <a:lnTo>
                    <a:pt x="62924" y="10472"/>
                  </a:lnTo>
                  <a:lnTo>
                    <a:pt x="62263" y="9717"/>
                  </a:lnTo>
                  <a:lnTo>
                    <a:pt x="60376" y="7830"/>
                  </a:lnTo>
                  <a:lnTo>
                    <a:pt x="60754" y="8396"/>
                  </a:lnTo>
                  <a:lnTo>
                    <a:pt x="61131" y="8774"/>
                  </a:lnTo>
                  <a:lnTo>
                    <a:pt x="60376" y="8396"/>
                  </a:lnTo>
                  <a:lnTo>
                    <a:pt x="59716" y="7925"/>
                  </a:lnTo>
                  <a:lnTo>
                    <a:pt x="59087" y="7476"/>
                  </a:lnTo>
                  <a:lnTo>
                    <a:pt x="59810" y="8302"/>
                  </a:lnTo>
                  <a:lnTo>
                    <a:pt x="58678" y="7642"/>
                  </a:lnTo>
                  <a:lnTo>
                    <a:pt x="57641" y="6981"/>
                  </a:lnTo>
                  <a:lnTo>
                    <a:pt x="55471" y="5472"/>
                  </a:lnTo>
                  <a:lnTo>
                    <a:pt x="53301" y="4057"/>
                  </a:lnTo>
                  <a:lnTo>
                    <a:pt x="52169" y="3397"/>
                  </a:lnTo>
                  <a:lnTo>
                    <a:pt x="51037" y="2831"/>
                  </a:lnTo>
                  <a:lnTo>
                    <a:pt x="52075" y="2831"/>
                  </a:lnTo>
                  <a:lnTo>
                    <a:pt x="50660" y="1982"/>
                  </a:lnTo>
                  <a:lnTo>
                    <a:pt x="49811" y="1604"/>
                  </a:lnTo>
                  <a:lnTo>
                    <a:pt x="48867" y="1227"/>
                  </a:lnTo>
                  <a:lnTo>
                    <a:pt x="48018" y="849"/>
                  </a:lnTo>
                  <a:lnTo>
                    <a:pt x="47075" y="661"/>
                  </a:lnTo>
                  <a:lnTo>
                    <a:pt x="46226" y="566"/>
                  </a:lnTo>
                  <a:lnTo>
                    <a:pt x="45471" y="661"/>
                  </a:lnTo>
                  <a:lnTo>
                    <a:pt x="46226" y="849"/>
                  </a:lnTo>
                  <a:lnTo>
                    <a:pt x="46866" y="1215"/>
                  </a:lnTo>
                  <a:lnTo>
                    <a:pt x="46980" y="1227"/>
                  </a:lnTo>
                  <a:lnTo>
                    <a:pt x="47452" y="1416"/>
                  </a:lnTo>
                  <a:lnTo>
                    <a:pt x="47924" y="1510"/>
                  </a:lnTo>
                  <a:lnTo>
                    <a:pt x="47358" y="1321"/>
                  </a:lnTo>
                  <a:lnTo>
                    <a:pt x="46886" y="944"/>
                  </a:lnTo>
                  <a:lnTo>
                    <a:pt x="47829" y="1227"/>
                  </a:lnTo>
                  <a:lnTo>
                    <a:pt x="48773" y="1604"/>
                  </a:lnTo>
                  <a:lnTo>
                    <a:pt x="49622" y="2076"/>
                  </a:lnTo>
                  <a:lnTo>
                    <a:pt x="50377" y="2642"/>
                  </a:lnTo>
                  <a:lnTo>
                    <a:pt x="50377" y="2642"/>
                  </a:lnTo>
                  <a:lnTo>
                    <a:pt x="49622" y="2265"/>
                  </a:lnTo>
                  <a:lnTo>
                    <a:pt x="48584" y="1887"/>
                  </a:lnTo>
                  <a:lnTo>
                    <a:pt x="47358" y="1510"/>
                  </a:lnTo>
                  <a:lnTo>
                    <a:pt x="46037" y="1132"/>
                  </a:lnTo>
                  <a:lnTo>
                    <a:pt x="46809" y="1210"/>
                  </a:lnTo>
                  <a:lnTo>
                    <a:pt x="44339" y="661"/>
                  </a:lnTo>
                  <a:lnTo>
                    <a:pt x="44716" y="755"/>
                  </a:lnTo>
                  <a:lnTo>
                    <a:pt x="43113" y="472"/>
                  </a:lnTo>
                  <a:lnTo>
                    <a:pt x="41603" y="283"/>
                  </a:lnTo>
                  <a:lnTo>
                    <a:pt x="40282" y="95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 rot="-7951521">
              <a:off x="969537" y="1184933"/>
              <a:ext cx="870547" cy="6214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 rot="8450347">
              <a:off x="974915" y="1163076"/>
              <a:ext cx="859830" cy="6290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9"/>
            <p:cNvSpPr txBox="1"/>
            <p:nvPr/>
          </p:nvSpPr>
          <p:spPr>
            <a:xfrm>
              <a:off x="1212821" y="66371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S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>
              <a:off x="1219620" y="114952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L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1504024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X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928417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D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3.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r>
              <a:rPr lang="en-US" sz="4400" dirty="0"/>
              <a:t>Exploratory Data Analysis</a:t>
            </a:r>
          </a:p>
        </p:txBody>
      </p:sp>
      <p:sp>
        <p:nvSpPr>
          <p:cNvPr id="99" name="Google Shape;99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AC171-2744-0840-BEFA-1B682A6AE0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1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3118A-7C18-E54B-86F5-2FFC4D077C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D4A5AD8-72F8-554B-AEF4-9A170A31DF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9915165"/>
              </p:ext>
            </p:extLst>
          </p:nvPr>
        </p:nvGraphicFramePr>
        <p:xfrm>
          <a:off x="311888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6BE8D98-FBF3-E141-BA61-E5E87F4A5B32}"/>
              </a:ext>
            </a:extLst>
          </p:cNvPr>
          <p:cNvSpPr txBox="1"/>
          <p:nvPr/>
        </p:nvSpPr>
        <p:spPr>
          <a:xfrm>
            <a:off x="857847" y="2387084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kern="1200" dirty="0">
                <a:solidFill>
                  <a:srgbClr val="FFFFFF"/>
                </a:solidFill>
                <a:ea typeface="+mn-ea"/>
                <a:cs typeface="+mn-cs"/>
              </a:rPr>
              <a:t>Loan</a:t>
            </a:r>
            <a:r>
              <a:rPr lang="en-US" dirty="0"/>
              <a:t> </a:t>
            </a:r>
            <a:r>
              <a:rPr lang="en-US" sz="1800" kern="1200" dirty="0">
                <a:solidFill>
                  <a:srgbClr val="FFFFFF"/>
                </a:solidFill>
                <a:ea typeface="+mn-ea"/>
                <a:cs typeface="+mn-cs"/>
              </a:rPr>
              <a:t>Amount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6401EDD-1F33-0F41-B2D1-A7D79E04EA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7417680"/>
              </p:ext>
            </p:extLst>
          </p:nvPr>
        </p:nvGraphicFramePr>
        <p:xfrm>
          <a:off x="4297650" y="55850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5263686-84EC-694B-BB09-34D627A491CC}"/>
              </a:ext>
            </a:extLst>
          </p:cNvPr>
          <p:cNvSpPr/>
          <p:nvPr/>
        </p:nvSpPr>
        <p:spPr>
          <a:xfrm>
            <a:off x="4363739" y="2381842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kern="1200" dirty="0">
                <a:solidFill>
                  <a:srgbClr val="FFFFFF"/>
                </a:solidFill>
              </a:rPr>
              <a:t>Grade (Subgrade)</a:t>
            </a:r>
          </a:p>
        </p:txBody>
      </p:sp>
    </p:spTree>
    <p:extLst>
      <p:ext uri="{BB962C8B-B14F-4D97-AF65-F5344CB8AC3E}">
        <p14:creationId xmlns:p14="http://schemas.microsoft.com/office/powerpoint/2010/main" val="3637528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body" idx="1"/>
          </p:nvPr>
        </p:nvSpPr>
        <p:spPr>
          <a:xfrm>
            <a:off x="457200" y="2169650"/>
            <a:ext cx="3994500" cy="27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60187" y="284207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Loan amount &amp; Interest rates</a:t>
            </a:r>
            <a:endParaRPr sz="2400" dirty="0"/>
          </a:p>
        </p:txBody>
      </p:sp>
      <p:sp>
        <p:nvSpPr>
          <p:cNvPr id="166" name="Google Shape;166;p1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67" name="Google Shape;167;p18"/>
          <p:cNvGrpSpPr/>
          <p:nvPr/>
        </p:nvGrpSpPr>
        <p:grpSpPr>
          <a:xfrm>
            <a:off x="8091177" y="0"/>
            <a:ext cx="1052813" cy="1070850"/>
            <a:chOff x="898852" y="649900"/>
            <a:chExt cx="1052813" cy="1070850"/>
          </a:xfrm>
        </p:grpSpPr>
        <p:sp>
          <p:nvSpPr>
            <p:cNvPr id="168" name="Google Shape;168;p18"/>
            <p:cNvSpPr/>
            <p:nvPr/>
          </p:nvSpPr>
          <p:spPr>
            <a:xfrm>
              <a:off x="898852" y="649900"/>
              <a:ext cx="1052813" cy="1070850"/>
            </a:xfrm>
            <a:custGeom>
              <a:avLst/>
              <a:gdLst/>
              <a:ahLst/>
              <a:cxnLst/>
              <a:rect l="l" t="t" r="r" b="b"/>
              <a:pathLst>
                <a:path w="73112" h="68207" extrusionOk="0">
                  <a:moveTo>
                    <a:pt x="46809" y="1210"/>
                  </a:moveTo>
                  <a:lnTo>
                    <a:pt x="46886" y="1227"/>
                  </a:lnTo>
                  <a:lnTo>
                    <a:pt x="46886" y="1227"/>
                  </a:lnTo>
                  <a:lnTo>
                    <a:pt x="46866" y="1215"/>
                  </a:lnTo>
                  <a:lnTo>
                    <a:pt x="46809" y="1210"/>
                  </a:lnTo>
                  <a:close/>
                  <a:moveTo>
                    <a:pt x="35754" y="1982"/>
                  </a:moveTo>
                  <a:lnTo>
                    <a:pt x="36320" y="2170"/>
                  </a:lnTo>
                  <a:lnTo>
                    <a:pt x="36037" y="2170"/>
                  </a:lnTo>
                  <a:lnTo>
                    <a:pt x="35660" y="2076"/>
                  </a:lnTo>
                  <a:lnTo>
                    <a:pt x="35754" y="1982"/>
                  </a:lnTo>
                  <a:close/>
                  <a:moveTo>
                    <a:pt x="42641" y="1321"/>
                  </a:moveTo>
                  <a:lnTo>
                    <a:pt x="44622" y="1510"/>
                  </a:lnTo>
                  <a:lnTo>
                    <a:pt x="46603" y="1793"/>
                  </a:lnTo>
                  <a:lnTo>
                    <a:pt x="46226" y="1793"/>
                  </a:lnTo>
                  <a:lnTo>
                    <a:pt x="46320" y="1982"/>
                  </a:lnTo>
                  <a:lnTo>
                    <a:pt x="45660" y="1793"/>
                  </a:lnTo>
                  <a:lnTo>
                    <a:pt x="44905" y="1699"/>
                  </a:lnTo>
                  <a:lnTo>
                    <a:pt x="44905" y="1699"/>
                  </a:lnTo>
                  <a:lnTo>
                    <a:pt x="45188" y="2076"/>
                  </a:lnTo>
                  <a:lnTo>
                    <a:pt x="45282" y="2265"/>
                  </a:lnTo>
                  <a:lnTo>
                    <a:pt x="45094" y="2265"/>
                  </a:lnTo>
                  <a:lnTo>
                    <a:pt x="44716" y="2170"/>
                  </a:lnTo>
                  <a:lnTo>
                    <a:pt x="43773" y="1793"/>
                  </a:lnTo>
                  <a:lnTo>
                    <a:pt x="42641" y="1321"/>
                  </a:lnTo>
                  <a:close/>
                  <a:moveTo>
                    <a:pt x="34622" y="5095"/>
                  </a:moveTo>
                  <a:lnTo>
                    <a:pt x="34169" y="5151"/>
                  </a:lnTo>
                  <a:lnTo>
                    <a:pt x="34169" y="5151"/>
                  </a:lnTo>
                  <a:lnTo>
                    <a:pt x="34056" y="5189"/>
                  </a:lnTo>
                  <a:lnTo>
                    <a:pt x="34622" y="5095"/>
                  </a:lnTo>
                  <a:close/>
                  <a:moveTo>
                    <a:pt x="58490" y="6793"/>
                  </a:moveTo>
                  <a:lnTo>
                    <a:pt x="59056" y="7453"/>
                  </a:lnTo>
                  <a:lnTo>
                    <a:pt x="59087" y="7476"/>
                  </a:lnTo>
                  <a:lnTo>
                    <a:pt x="58490" y="6793"/>
                  </a:lnTo>
                  <a:close/>
                  <a:moveTo>
                    <a:pt x="56697" y="7736"/>
                  </a:moveTo>
                  <a:lnTo>
                    <a:pt x="57358" y="8113"/>
                  </a:lnTo>
                  <a:lnTo>
                    <a:pt x="57075" y="8113"/>
                  </a:lnTo>
                  <a:lnTo>
                    <a:pt x="56697" y="7736"/>
                  </a:lnTo>
                  <a:close/>
                  <a:moveTo>
                    <a:pt x="59810" y="8679"/>
                  </a:moveTo>
                  <a:lnTo>
                    <a:pt x="60087" y="8956"/>
                  </a:lnTo>
                  <a:lnTo>
                    <a:pt x="59905" y="8774"/>
                  </a:lnTo>
                  <a:lnTo>
                    <a:pt x="59810" y="8679"/>
                  </a:lnTo>
                  <a:close/>
                  <a:moveTo>
                    <a:pt x="57546" y="8019"/>
                  </a:moveTo>
                  <a:lnTo>
                    <a:pt x="58395" y="8774"/>
                  </a:lnTo>
                  <a:lnTo>
                    <a:pt x="59339" y="9434"/>
                  </a:lnTo>
                  <a:lnTo>
                    <a:pt x="58490" y="8868"/>
                  </a:lnTo>
                  <a:lnTo>
                    <a:pt x="57735" y="8208"/>
                  </a:lnTo>
                  <a:lnTo>
                    <a:pt x="57546" y="8019"/>
                  </a:lnTo>
                  <a:close/>
                  <a:moveTo>
                    <a:pt x="60282" y="9246"/>
                  </a:moveTo>
                  <a:lnTo>
                    <a:pt x="60565" y="9812"/>
                  </a:lnTo>
                  <a:lnTo>
                    <a:pt x="60282" y="9529"/>
                  </a:lnTo>
                  <a:lnTo>
                    <a:pt x="60282" y="9340"/>
                  </a:lnTo>
                  <a:lnTo>
                    <a:pt x="60282" y="9246"/>
                  </a:lnTo>
                  <a:close/>
                  <a:moveTo>
                    <a:pt x="59999" y="8396"/>
                  </a:moveTo>
                  <a:lnTo>
                    <a:pt x="60659" y="8774"/>
                  </a:lnTo>
                  <a:lnTo>
                    <a:pt x="61131" y="9340"/>
                  </a:lnTo>
                  <a:lnTo>
                    <a:pt x="61603" y="9906"/>
                  </a:lnTo>
                  <a:lnTo>
                    <a:pt x="61886" y="10566"/>
                  </a:lnTo>
                  <a:lnTo>
                    <a:pt x="60942" y="9434"/>
                  </a:lnTo>
                  <a:lnTo>
                    <a:pt x="61320" y="10095"/>
                  </a:lnTo>
                  <a:lnTo>
                    <a:pt x="59999" y="8396"/>
                  </a:lnTo>
                  <a:close/>
                  <a:moveTo>
                    <a:pt x="63773" y="11132"/>
                  </a:moveTo>
                  <a:lnTo>
                    <a:pt x="64537" y="12278"/>
                  </a:lnTo>
                  <a:lnTo>
                    <a:pt x="64622" y="12359"/>
                  </a:lnTo>
                  <a:lnTo>
                    <a:pt x="63773" y="11132"/>
                  </a:lnTo>
                  <a:close/>
                  <a:moveTo>
                    <a:pt x="65093" y="14528"/>
                  </a:moveTo>
                  <a:lnTo>
                    <a:pt x="65376" y="15189"/>
                  </a:lnTo>
                  <a:lnTo>
                    <a:pt x="65659" y="15755"/>
                  </a:lnTo>
                  <a:lnTo>
                    <a:pt x="66037" y="16981"/>
                  </a:lnTo>
                  <a:lnTo>
                    <a:pt x="65659" y="16321"/>
                  </a:lnTo>
                  <a:lnTo>
                    <a:pt x="65282" y="15377"/>
                  </a:lnTo>
                  <a:lnTo>
                    <a:pt x="65093" y="14528"/>
                  </a:lnTo>
                  <a:close/>
                  <a:moveTo>
                    <a:pt x="65093" y="16321"/>
                  </a:moveTo>
                  <a:lnTo>
                    <a:pt x="65565" y="16698"/>
                  </a:lnTo>
                  <a:lnTo>
                    <a:pt x="65942" y="17076"/>
                  </a:lnTo>
                  <a:lnTo>
                    <a:pt x="66320" y="17547"/>
                  </a:lnTo>
                  <a:lnTo>
                    <a:pt x="66414" y="17830"/>
                  </a:lnTo>
                  <a:lnTo>
                    <a:pt x="66508" y="18113"/>
                  </a:lnTo>
                  <a:lnTo>
                    <a:pt x="65848" y="17170"/>
                  </a:lnTo>
                  <a:lnTo>
                    <a:pt x="65093" y="16321"/>
                  </a:lnTo>
                  <a:close/>
                  <a:moveTo>
                    <a:pt x="72074" y="36226"/>
                  </a:moveTo>
                  <a:lnTo>
                    <a:pt x="71791" y="37547"/>
                  </a:lnTo>
                  <a:lnTo>
                    <a:pt x="71603" y="38773"/>
                  </a:lnTo>
                  <a:lnTo>
                    <a:pt x="71320" y="40000"/>
                  </a:lnTo>
                  <a:lnTo>
                    <a:pt x="70754" y="41509"/>
                  </a:lnTo>
                  <a:lnTo>
                    <a:pt x="70942" y="40283"/>
                  </a:lnTo>
                  <a:lnTo>
                    <a:pt x="71225" y="38962"/>
                  </a:lnTo>
                  <a:lnTo>
                    <a:pt x="72074" y="36226"/>
                  </a:lnTo>
                  <a:close/>
                  <a:moveTo>
                    <a:pt x="69150" y="44433"/>
                  </a:moveTo>
                  <a:lnTo>
                    <a:pt x="68867" y="44905"/>
                  </a:lnTo>
                  <a:lnTo>
                    <a:pt x="68584" y="45377"/>
                  </a:lnTo>
                  <a:lnTo>
                    <a:pt x="68206" y="45754"/>
                  </a:lnTo>
                  <a:lnTo>
                    <a:pt x="67923" y="46132"/>
                  </a:lnTo>
                  <a:lnTo>
                    <a:pt x="68112" y="45754"/>
                  </a:lnTo>
                  <a:lnTo>
                    <a:pt x="68678" y="45188"/>
                  </a:lnTo>
                  <a:lnTo>
                    <a:pt x="69150" y="44433"/>
                  </a:lnTo>
                  <a:close/>
                  <a:moveTo>
                    <a:pt x="67357" y="47830"/>
                  </a:moveTo>
                  <a:lnTo>
                    <a:pt x="66886" y="48584"/>
                  </a:lnTo>
                  <a:lnTo>
                    <a:pt x="66508" y="48867"/>
                  </a:lnTo>
                  <a:lnTo>
                    <a:pt x="66414" y="48867"/>
                  </a:lnTo>
                  <a:lnTo>
                    <a:pt x="66414" y="48773"/>
                  </a:lnTo>
                  <a:lnTo>
                    <a:pt x="66886" y="48301"/>
                  </a:lnTo>
                  <a:lnTo>
                    <a:pt x="67357" y="47830"/>
                  </a:lnTo>
                  <a:close/>
                  <a:moveTo>
                    <a:pt x="65093" y="48396"/>
                  </a:moveTo>
                  <a:lnTo>
                    <a:pt x="65376" y="48490"/>
                  </a:lnTo>
                  <a:lnTo>
                    <a:pt x="64905" y="49056"/>
                  </a:lnTo>
                  <a:lnTo>
                    <a:pt x="64622" y="49528"/>
                  </a:lnTo>
                  <a:lnTo>
                    <a:pt x="64244" y="49811"/>
                  </a:lnTo>
                  <a:lnTo>
                    <a:pt x="64244" y="49905"/>
                  </a:lnTo>
                  <a:lnTo>
                    <a:pt x="64056" y="49905"/>
                  </a:lnTo>
                  <a:lnTo>
                    <a:pt x="64056" y="49811"/>
                  </a:lnTo>
                  <a:lnTo>
                    <a:pt x="64433" y="49150"/>
                  </a:lnTo>
                  <a:lnTo>
                    <a:pt x="64622" y="48867"/>
                  </a:lnTo>
                  <a:lnTo>
                    <a:pt x="64905" y="48584"/>
                  </a:lnTo>
                  <a:lnTo>
                    <a:pt x="65093" y="48396"/>
                  </a:lnTo>
                  <a:close/>
                  <a:moveTo>
                    <a:pt x="6981" y="52452"/>
                  </a:moveTo>
                  <a:lnTo>
                    <a:pt x="7170" y="53112"/>
                  </a:lnTo>
                  <a:lnTo>
                    <a:pt x="7075" y="53018"/>
                  </a:lnTo>
                  <a:lnTo>
                    <a:pt x="6981" y="52641"/>
                  </a:lnTo>
                  <a:lnTo>
                    <a:pt x="6981" y="52452"/>
                  </a:lnTo>
                  <a:close/>
                  <a:moveTo>
                    <a:pt x="7736" y="54339"/>
                  </a:moveTo>
                  <a:lnTo>
                    <a:pt x="7641" y="54433"/>
                  </a:lnTo>
                  <a:lnTo>
                    <a:pt x="7641" y="54339"/>
                  </a:lnTo>
                  <a:close/>
                  <a:moveTo>
                    <a:pt x="61225" y="55094"/>
                  </a:moveTo>
                  <a:lnTo>
                    <a:pt x="61037" y="55377"/>
                  </a:lnTo>
                  <a:lnTo>
                    <a:pt x="60754" y="55471"/>
                  </a:lnTo>
                  <a:lnTo>
                    <a:pt x="60754" y="55471"/>
                  </a:lnTo>
                  <a:lnTo>
                    <a:pt x="60942" y="55282"/>
                  </a:lnTo>
                  <a:lnTo>
                    <a:pt x="61225" y="55094"/>
                  </a:lnTo>
                  <a:close/>
                  <a:moveTo>
                    <a:pt x="6132" y="53867"/>
                  </a:moveTo>
                  <a:lnTo>
                    <a:pt x="7358" y="55377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641" y="55471"/>
                  </a:lnTo>
                  <a:lnTo>
                    <a:pt x="7830" y="55565"/>
                  </a:lnTo>
                  <a:lnTo>
                    <a:pt x="8302" y="56414"/>
                  </a:lnTo>
                  <a:lnTo>
                    <a:pt x="7170" y="55471"/>
                  </a:lnTo>
                  <a:lnTo>
                    <a:pt x="6509" y="54622"/>
                  </a:lnTo>
                  <a:lnTo>
                    <a:pt x="6226" y="54245"/>
                  </a:lnTo>
                  <a:lnTo>
                    <a:pt x="6132" y="53867"/>
                  </a:lnTo>
                  <a:close/>
                  <a:moveTo>
                    <a:pt x="9056" y="56414"/>
                  </a:moveTo>
                  <a:lnTo>
                    <a:pt x="9245" y="56509"/>
                  </a:lnTo>
                  <a:lnTo>
                    <a:pt x="9151" y="56509"/>
                  </a:lnTo>
                  <a:lnTo>
                    <a:pt x="9056" y="56414"/>
                  </a:lnTo>
                  <a:close/>
                  <a:moveTo>
                    <a:pt x="10472" y="56980"/>
                  </a:moveTo>
                  <a:lnTo>
                    <a:pt x="11321" y="57358"/>
                  </a:lnTo>
                  <a:lnTo>
                    <a:pt x="11887" y="57735"/>
                  </a:lnTo>
                  <a:lnTo>
                    <a:pt x="12264" y="58018"/>
                  </a:lnTo>
                  <a:lnTo>
                    <a:pt x="11604" y="57641"/>
                  </a:lnTo>
                  <a:lnTo>
                    <a:pt x="11604" y="57641"/>
                  </a:lnTo>
                  <a:lnTo>
                    <a:pt x="11792" y="58112"/>
                  </a:lnTo>
                  <a:lnTo>
                    <a:pt x="11604" y="58018"/>
                  </a:lnTo>
                  <a:lnTo>
                    <a:pt x="11132" y="57452"/>
                  </a:lnTo>
                  <a:lnTo>
                    <a:pt x="10849" y="57169"/>
                  </a:lnTo>
                  <a:lnTo>
                    <a:pt x="10472" y="56980"/>
                  </a:lnTo>
                  <a:close/>
                  <a:moveTo>
                    <a:pt x="18019" y="59433"/>
                  </a:moveTo>
                  <a:lnTo>
                    <a:pt x="18773" y="59810"/>
                  </a:lnTo>
                  <a:lnTo>
                    <a:pt x="19528" y="60376"/>
                  </a:lnTo>
                  <a:lnTo>
                    <a:pt x="19056" y="60282"/>
                  </a:lnTo>
                  <a:lnTo>
                    <a:pt x="18962" y="60188"/>
                  </a:lnTo>
                  <a:lnTo>
                    <a:pt x="18490" y="59810"/>
                  </a:lnTo>
                  <a:lnTo>
                    <a:pt x="18019" y="59433"/>
                  </a:lnTo>
                  <a:close/>
                  <a:moveTo>
                    <a:pt x="14528" y="59999"/>
                  </a:moveTo>
                  <a:lnTo>
                    <a:pt x="14717" y="60093"/>
                  </a:lnTo>
                  <a:lnTo>
                    <a:pt x="14905" y="60188"/>
                  </a:lnTo>
                  <a:lnTo>
                    <a:pt x="15188" y="60471"/>
                  </a:lnTo>
                  <a:lnTo>
                    <a:pt x="15283" y="60565"/>
                  </a:lnTo>
                  <a:lnTo>
                    <a:pt x="15188" y="60565"/>
                  </a:lnTo>
                  <a:lnTo>
                    <a:pt x="14528" y="59999"/>
                  </a:lnTo>
                  <a:close/>
                  <a:moveTo>
                    <a:pt x="49339" y="60188"/>
                  </a:moveTo>
                  <a:lnTo>
                    <a:pt x="48395" y="60565"/>
                  </a:lnTo>
                  <a:lnTo>
                    <a:pt x="47924" y="60754"/>
                  </a:lnTo>
                  <a:lnTo>
                    <a:pt x="47452" y="60754"/>
                  </a:lnTo>
                  <a:lnTo>
                    <a:pt x="47924" y="60471"/>
                  </a:lnTo>
                  <a:lnTo>
                    <a:pt x="48301" y="60282"/>
                  </a:lnTo>
                  <a:lnTo>
                    <a:pt x="49056" y="60188"/>
                  </a:lnTo>
                  <a:close/>
                  <a:moveTo>
                    <a:pt x="19245" y="60565"/>
                  </a:moveTo>
                  <a:lnTo>
                    <a:pt x="19811" y="60659"/>
                  </a:lnTo>
                  <a:lnTo>
                    <a:pt x="20566" y="61037"/>
                  </a:lnTo>
                  <a:lnTo>
                    <a:pt x="20566" y="61037"/>
                  </a:lnTo>
                  <a:lnTo>
                    <a:pt x="19811" y="60848"/>
                  </a:lnTo>
                  <a:lnTo>
                    <a:pt x="19245" y="60565"/>
                  </a:lnTo>
                  <a:close/>
                  <a:moveTo>
                    <a:pt x="47075" y="61226"/>
                  </a:moveTo>
                  <a:lnTo>
                    <a:pt x="46792" y="61414"/>
                  </a:lnTo>
                  <a:lnTo>
                    <a:pt x="46697" y="61509"/>
                  </a:lnTo>
                  <a:lnTo>
                    <a:pt x="46792" y="61603"/>
                  </a:lnTo>
                  <a:lnTo>
                    <a:pt x="47263" y="61603"/>
                  </a:lnTo>
                  <a:lnTo>
                    <a:pt x="47641" y="61509"/>
                  </a:lnTo>
                  <a:lnTo>
                    <a:pt x="46886" y="61792"/>
                  </a:lnTo>
                  <a:lnTo>
                    <a:pt x="46131" y="61886"/>
                  </a:lnTo>
                  <a:lnTo>
                    <a:pt x="46131" y="61980"/>
                  </a:lnTo>
                  <a:lnTo>
                    <a:pt x="46037" y="61980"/>
                  </a:lnTo>
                  <a:lnTo>
                    <a:pt x="45660" y="61697"/>
                  </a:lnTo>
                  <a:lnTo>
                    <a:pt x="46320" y="61320"/>
                  </a:lnTo>
                  <a:lnTo>
                    <a:pt x="47075" y="61226"/>
                  </a:lnTo>
                  <a:close/>
                  <a:moveTo>
                    <a:pt x="24151" y="63678"/>
                  </a:moveTo>
                  <a:lnTo>
                    <a:pt x="24905" y="63961"/>
                  </a:lnTo>
                  <a:lnTo>
                    <a:pt x="25754" y="64244"/>
                  </a:lnTo>
                  <a:lnTo>
                    <a:pt x="25188" y="64244"/>
                  </a:lnTo>
                  <a:lnTo>
                    <a:pt x="24151" y="64150"/>
                  </a:lnTo>
                  <a:lnTo>
                    <a:pt x="23773" y="64056"/>
                  </a:lnTo>
                  <a:lnTo>
                    <a:pt x="23585" y="63961"/>
                  </a:lnTo>
                  <a:lnTo>
                    <a:pt x="23585" y="63867"/>
                  </a:lnTo>
                  <a:lnTo>
                    <a:pt x="23585" y="63773"/>
                  </a:lnTo>
                  <a:lnTo>
                    <a:pt x="24151" y="63678"/>
                  </a:lnTo>
                  <a:close/>
                  <a:moveTo>
                    <a:pt x="34811" y="64622"/>
                  </a:moveTo>
                  <a:lnTo>
                    <a:pt x="35094" y="64810"/>
                  </a:lnTo>
                  <a:lnTo>
                    <a:pt x="35377" y="64905"/>
                  </a:lnTo>
                  <a:lnTo>
                    <a:pt x="34622" y="64999"/>
                  </a:lnTo>
                  <a:lnTo>
                    <a:pt x="34056" y="64999"/>
                  </a:lnTo>
                  <a:lnTo>
                    <a:pt x="34056" y="64905"/>
                  </a:lnTo>
                  <a:lnTo>
                    <a:pt x="34811" y="64622"/>
                  </a:lnTo>
                  <a:close/>
                  <a:moveTo>
                    <a:pt x="46414" y="63773"/>
                  </a:moveTo>
                  <a:lnTo>
                    <a:pt x="46131" y="64056"/>
                  </a:lnTo>
                  <a:lnTo>
                    <a:pt x="44433" y="64716"/>
                  </a:lnTo>
                  <a:lnTo>
                    <a:pt x="43962" y="64905"/>
                  </a:lnTo>
                  <a:lnTo>
                    <a:pt x="44150" y="64810"/>
                  </a:lnTo>
                  <a:lnTo>
                    <a:pt x="42641" y="64999"/>
                  </a:lnTo>
                  <a:lnTo>
                    <a:pt x="42924" y="64810"/>
                  </a:lnTo>
                  <a:lnTo>
                    <a:pt x="43207" y="64622"/>
                  </a:lnTo>
                  <a:lnTo>
                    <a:pt x="42358" y="64905"/>
                  </a:lnTo>
                  <a:lnTo>
                    <a:pt x="43113" y="64622"/>
                  </a:lnTo>
                  <a:lnTo>
                    <a:pt x="45377" y="63867"/>
                  </a:lnTo>
                  <a:lnTo>
                    <a:pt x="44999" y="64150"/>
                  </a:lnTo>
                  <a:lnTo>
                    <a:pt x="44622" y="64433"/>
                  </a:lnTo>
                  <a:lnTo>
                    <a:pt x="46414" y="63773"/>
                  </a:lnTo>
                  <a:close/>
                  <a:moveTo>
                    <a:pt x="39905" y="64622"/>
                  </a:moveTo>
                  <a:lnTo>
                    <a:pt x="39811" y="64716"/>
                  </a:lnTo>
                  <a:lnTo>
                    <a:pt x="39622" y="64810"/>
                  </a:lnTo>
                  <a:lnTo>
                    <a:pt x="38962" y="64999"/>
                  </a:lnTo>
                  <a:lnTo>
                    <a:pt x="38207" y="65093"/>
                  </a:lnTo>
                  <a:lnTo>
                    <a:pt x="37641" y="65093"/>
                  </a:lnTo>
                  <a:lnTo>
                    <a:pt x="39056" y="64810"/>
                  </a:lnTo>
                  <a:lnTo>
                    <a:pt x="39528" y="64716"/>
                  </a:lnTo>
                  <a:lnTo>
                    <a:pt x="39905" y="64622"/>
                  </a:lnTo>
                  <a:close/>
                  <a:moveTo>
                    <a:pt x="42829" y="64056"/>
                  </a:moveTo>
                  <a:lnTo>
                    <a:pt x="42452" y="64244"/>
                  </a:lnTo>
                  <a:lnTo>
                    <a:pt x="42263" y="64433"/>
                  </a:lnTo>
                  <a:lnTo>
                    <a:pt x="41980" y="64622"/>
                  </a:lnTo>
                  <a:lnTo>
                    <a:pt x="41886" y="64999"/>
                  </a:lnTo>
                  <a:lnTo>
                    <a:pt x="42263" y="64999"/>
                  </a:lnTo>
                  <a:lnTo>
                    <a:pt x="40094" y="65282"/>
                  </a:lnTo>
                  <a:lnTo>
                    <a:pt x="40848" y="64999"/>
                  </a:lnTo>
                  <a:lnTo>
                    <a:pt x="41131" y="64810"/>
                  </a:lnTo>
                  <a:lnTo>
                    <a:pt x="41131" y="64716"/>
                  </a:lnTo>
                  <a:lnTo>
                    <a:pt x="41037" y="64622"/>
                  </a:lnTo>
                  <a:lnTo>
                    <a:pt x="40754" y="64622"/>
                  </a:lnTo>
                  <a:lnTo>
                    <a:pt x="40282" y="64527"/>
                  </a:lnTo>
                  <a:lnTo>
                    <a:pt x="40188" y="64433"/>
                  </a:lnTo>
                  <a:lnTo>
                    <a:pt x="41509" y="64339"/>
                  </a:lnTo>
                  <a:lnTo>
                    <a:pt x="42829" y="64056"/>
                  </a:lnTo>
                  <a:close/>
                  <a:moveTo>
                    <a:pt x="15660" y="60376"/>
                  </a:moveTo>
                  <a:lnTo>
                    <a:pt x="16887" y="61131"/>
                  </a:lnTo>
                  <a:lnTo>
                    <a:pt x="17924" y="62075"/>
                  </a:lnTo>
                  <a:lnTo>
                    <a:pt x="17924" y="61792"/>
                  </a:lnTo>
                  <a:lnTo>
                    <a:pt x="17830" y="61603"/>
                  </a:lnTo>
                  <a:lnTo>
                    <a:pt x="19056" y="61980"/>
                  </a:lnTo>
                  <a:lnTo>
                    <a:pt x="20283" y="62358"/>
                  </a:lnTo>
                  <a:lnTo>
                    <a:pt x="20849" y="62546"/>
                  </a:lnTo>
                  <a:lnTo>
                    <a:pt x="21415" y="62735"/>
                  </a:lnTo>
                  <a:lnTo>
                    <a:pt x="21886" y="63018"/>
                  </a:lnTo>
                  <a:lnTo>
                    <a:pt x="22358" y="63395"/>
                  </a:lnTo>
                  <a:lnTo>
                    <a:pt x="21509" y="63301"/>
                  </a:lnTo>
                  <a:lnTo>
                    <a:pt x="22547" y="63867"/>
                  </a:lnTo>
                  <a:lnTo>
                    <a:pt x="23868" y="64339"/>
                  </a:lnTo>
                  <a:lnTo>
                    <a:pt x="25471" y="64905"/>
                  </a:lnTo>
                  <a:lnTo>
                    <a:pt x="27169" y="65282"/>
                  </a:lnTo>
                  <a:lnTo>
                    <a:pt x="26603" y="65282"/>
                  </a:lnTo>
                  <a:lnTo>
                    <a:pt x="27075" y="65942"/>
                  </a:lnTo>
                  <a:lnTo>
                    <a:pt x="26886" y="65942"/>
                  </a:lnTo>
                  <a:lnTo>
                    <a:pt x="26603" y="65848"/>
                  </a:lnTo>
                  <a:lnTo>
                    <a:pt x="25849" y="65659"/>
                  </a:lnTo>
                  <a:lnTo>
                    <a:pt x="25283" y="65471"/>
                  </a:lnTo>
                  <a:lnTo>
                    <a:pt x="25188" y="65376"/>
                  </a:lnTo>
                  <a:lnTo>
                    <a:pt x="25754" y="65376"/>
                  </a:lnTo>
                  <a:lnTo>
                    <a:pt x="26226" y="65471"/>
                  </a:lnTo>
                  <a:lnTo>
                    <a:pt x="26320" y="65282"/>
                  </a:lnTo>
                  <a:lnTo>
                    <a:pt x="26320" y="65188"/>
                  </a:lnTo>
                  <a:lnTo>
                    <a:pt x="26226" y="65093"/>
                  </a:lnTo>
                  <a:lnTo>
                    <a:pt x="25660" y="65093"/>
                  </a:lnTo>
                  <a:lnTo>
                    <a:pt x="25188" y="65188"/>
                  </a:lnTo>
                  <a:lnTo>
                    <a:pt x="24528" y="65376"/>
                  </a:lnTo>
                  <a:lnTo>
                    <a:pt x="24528" y="65376"/>
                  </a:lnTo>
                  <a:lnTo>
                    <a:pt x="25000" y="65093"/>
                  </a:lnTo>
                  <a:lnTo>
                    <a:pt x="23679" y="64905"/>
                  </a:lnTo>
                  <a:lnTo>
                    <a:pt x="22547" y="64716"/>
                  </a:lnTo>
                  <a:lnTo>
                    <a:pt x="21603" y="64339"/>
                  </a:lnTo>
                  <a:lnTo>
                    <a:pt x="20660" y="63867"/>
                  </a:lnTo>
                  <a:lnTo>
                    <a:pt x="20943" y="63867"/>
                  </a:lnTo>
                  <a:lnTo>
                    <a:pt x="20377" y="63773"/>
                  </a:lnTo>
                  <a:lnTo>
                    <a:pt x="19339" y="63678"/>
                  </a:lnTo>
                  <a:lnTo>
                    <a:pt x="18868" y="63490"/>
                  </a:lnTo>
                  <a:lnTo>
                    <a:pt x="18396" y="63301"/>
                  </a:lnTo>
                  <a:lnTo>
                    <a:pt x="18585" y="63207"/>
                  </a:lnTo>
                  <a:lnTo>
                    <a:pt x="18868" y="63301"/>
                  </a:lnTo>
                  <a:lnTo>
                    <a:pt x="18019" y="62735"/>
                  </a:lnTo>
                  <a:lnTo>
                    <a:pt x="16981" y="62075"/>
                  </a:lnTo>
                  <a:lnTo>
                    <a:pt x="14811" y="60471"/>
                  </a:lnTo>
                  <a:lnTo>
                    <a:pt x="16415" y="61414"/>
                  </a:lnTo>
                  <a:lnTo>
                    <a:pt x="15660" y="60376"/>
                  </a:lnTo>
                  <a:close/>
                  <a:moveTo>
                    <a:pt x="28867" y="65659"/>
                  </a:moveTo>
                  <a:lnTo>
                    <a:pt x="30660" y="65942"/>
                  </a:lnTo>
                  <a:lnTo>
                    <a:pt x="32547" y="66131"/>
                  </a:lnTo>
                  <a:lnTo>
                    <a:pt x="32075" y="66225"/>
                  </a:lnTo>
                  <a:lnTo>
                    <a:pt x="31320" y="66225"/>
                  </a:lnTo>
                  <a:lnTo>
                    <a:pt x="30566" y="66131"/>
                  </a:lnTo>
                  <a:lnTo>
                    <a:pt x="28867" y="65659"/>
                  </a:lnTo>
                  <a:close/>
                  <a:moveTo>
                    <a:pt x="39150" y="0"/>
                  </a:moveTo>
                  <a:lnTo>
                    <a:pt x="39528" y="283"/>
                  </a:lnTo>
                  <a:lnTo>
                    <a:pt x="39622" y="378"/>
                  </a:lnTo>
                  <a:lnTo>
                    <a:pt x="41509" y="1038"/>
                  </a:lnTo>
                  <a:lnTo>
                    <a:pt x="40943" y="1132"/>
                  </a:lnTo>
                  <a:lnTo>
                    <a:pt x="40282" y="1227"/>
                  </a:lnTo>
                  <a:lnTo>
                    <a:pt x="38962" y="1038"/>
                  </a:lnTo>
                  <a:lnTo>
                    <a:pt x="37547" y="849"/>
                  </a:lnTo>
                  <a:lnTo>
                    <a:pt x="36320" y="661"/>
                  </a:lnTo>
                  <a:lnTo>
                    <a:pt x="36415" y="755"/>
                  </a:lnTo>
                  <a:lnTo>
                    <a:pt x="36415" y="849"/>
                  </a:lnTo>
                  <a:lnTo>
                    <a:pt x="35943" y="944"/>
                  </a:lnTo>
                  <a:lnTo>
                    <a:pt x="34150" y="1132"/>
                  </a:lnTo>
                  <a:lnTo>
                    <a:pt x="31698" y="1132"/>
                  </a:lnTo>
                  <a:lnTo>
                    <a:pt x="30660" y="1227"/>
                  </a:lnTo>
                  <a:lnTo>
                    <a:pt x="29716" y="1321"/>
                  </a:lnTo>
                  <a:lnTo>
                    <a:pt x="30377" y="1416"/>
                  </a:lnTo>
                  <a:lnTo>
                    <a:pt x="31037" y="1510"/>
                  </a:lnTo>
                  <a:lnTo>
                    <a:pt x="30094" y="1699"/>
                  </a:lnTo>
                  <a:lnTo>
                    <a:pt x="28773" y="2076"/>
                  </a:lnTo>
                  <a:lnTo>
                    <a:pt x="27924" y="2359"/>
                  </a:lnTo>
                  <a:lnTo>
                    <a:pt x="27924" y="2453"/>
                  </a:lnTo>
                  <a:lnTo>
                    <a:pt x="28207" y="2453"/>
                  </a:lnTo>
                  <a:lnTo>
                    <a:pt x="26509" y="3019"/>
                  </a:lnTo>
                  <a:lnTo>
                    <a:pt x="26792" y="2831"/>
                  </a:lnTo>
                  <a:lnTo>
                    <a:pt x="26792" y="2831"/>
                  </a:lnTo>
                  <a:lnTo>
                    <a:pt x="25660" y="2925"/>
                  </a:lnTo>
                  <a:lnTo>
                    <a:pt x="25754" y="2831"/>
                  </a:lnTo>
                  <a:lnTo>
                    <a:pt x="25377" y="2925"/>
                  </a:lnTo>
                  <a:lnTo>
                    <a:pt x="24905" y="3208"/>
                  </a:lnTo>
                  <a:lnTo>
                    <a:pt x="24056" y="3774"/>
                  </a:lnTo>
                  <a:lnTo>
                    <a:pt x="22264" y="4340"/>
                  </a:lnTo>
                  <a:lnTo>
                    <a:pt x="20471" y="5095"/>
                  </a:lnTo>
                  <a:lnTo>
                    <a:pt x="18679" y="5755"/>
                  </a:lnTo>
                  <a:lnTo>
                    <a:pt x="16981" y="6604"/>
                  </a:lnTo>
                  <a:lnTo>
                    <a:pt x="17453" y="6604"/>
                  </a:lnTo>
                  <a:lnTo>
                    <a:pt x="17830" y="6415"/>
                  </a:lnTo>
                  <a:lnTo>
                    <a:pt x="18868" y="6038"/>
                  </a:lnTo>
                  <a:lnTo>
                    <a:pt x="19905" y="5661"/>
                  </a:lnTo>
                  <a:lnTo>
                    <a:pt x="20377" y="5472"/>
                  </a:lnTo>
                  <a:lnTo>
                    <a:pt x="20943" y="5378"/>
                  </a:lnTo>
                  <a:lnTo>
                    <a:pt x="20943" y="5378"/>
                  </a:lnTo>
                  <a:lnTo>
                    <a:pt x="19528" y="6038"/>
                  </a:lnTo>
                  <a:lnTo>
                    <a:pt x="19528" y="6038"/>
                  </a:lnTo>
                  <a:lnTo>
                    <a:pt x="20094" y="5944"/>
                  </a:lnTo>
                  <a:lnTo>
                    <a:pt x="18396" y="7076"/>
                  </a:lnTo>
                  <a:lnTo>
                    <a:pt x="20849" y="6038"/>
                  </a:lnTo>
                  <a:lnTo>
                    <a:pt x="23396" y="5095"/>
                  </a:lnTo>
                  <a:lnTo>
                    <a:pt x="26037" y="4246"/>
                  </a:lnTo>
                  <a:lnTo>
                    <a:pt x="28679" y="3397"/>
                  </a:lnTo>
                  <a:lnTo>
                    <a:pt x="28301" y="3491"/>
                  </a:lnTo>
                  <a:lnTo>
                    <a:pt x="28773" y="3208"/>
                  </a:lnTo>
                  <a:lnTo>
                    <a:pt x="30283" y="2736"/>
                  </a:lnTo>
                  <a:lnTo>
                    <a:pt x="29905" y="2831"/>
                  </a:lnTo>
                  <a:lnTo>
                    <a:pt x="29056" y="2831"/>
                  </a:lnTo>
                  <a:lnTo>
                    <a:pt x="28584" y="2642"/>
                  </a:lnTo>
                  <a:lnTo>
                    <a:pt x="30566" y="2548"/>
                  </a:lnTo>
                  <a:lnTo>
                    <a:pt x="32641" y="2548"/>
                  </a:lnTo>
                  <a:lnTo>
                    <a:pt x="37264" y="2831"/>
                  </a:lnTo>
                  <a:lnTo>
                    <a:pt x="39528" y="3019"/>
                  </a:lnTo>
                  <a:lnTo>
                    <a:pt x="43490" y="3019"/>
                  </a:lnTo>
                  <a:lnTo>
                    <a:pt x="44339" y="2831"/>
                  </a:lnTo>
                  <a:lnTo>
                    <a:pt x="45094" y="2736"/>
                  </a:lnTo>
                  <a:lnTo>
                    <a:pt x="45943" y="3114"/>
                  </a:lnTo>
                  <a:lnTo>
                    <a:pt x="46886" y="3397"/>
                  </a:lnTo>
                  <a:lnTo>
                    <a:pt x="48678" y="3963"/>
                  </a:lnTo>
                  <a:lnTo>
                    <a:pt x="50565" y="4434"/>
                  </a:lnTo>
                  <a:lnTo>
                    <a:pt x="51509" y="4717"/>
                  </a:lnTo>
                  <a:lnTo>
                    <a:pt x="52358" y="5189"/>
                  </a:lnTo>
                  <a:lnTo>
                    <a:pt x="51792" y="4812"/>
                  </a:lnTo>
                  <a:lnTo>
                    <a:pt x="53584" y="5849"/>
                  </a:lnTo>
                  <a:lnTo>
                    <a:pt x="55376" y="6981"/>
                  </a:lnTo>
                  <a:lnTo>
                    <a:pt x="56320" y="7642"/>
                  </a:lnTo>
                  <a:lnTo>
                    <a:pt x="57169" y="8302"/>
                  </a:lnTo>
                  <a:lnTo>
                    <a:pt x="57924" y="9057"/>
                  </a:lnTo>
                  <a:lnTo>
                    <a:pt x="58678" y="9906"/>
                  </a:lnTo>
                  <a:lnTo>
                    <a:pt x="62357" y="14057"/>
                  </a:lnTo>
                  <a:lnTo>
                    <a:pt x="64622" y="16887"/>
                  </a:lnTo>
                  <a:lnTo>
                    <a:pt x="66697" y="19623"/>
                  </a:lnTo>
                  <a:lnTo>
                    <a:pt x="66603" y="19151"/>
                  </a:lnTo>
                  <a:lnTo>
                    <a:pt x="66603" y="18774"/>
                  </a:lnTo>
                  <a:lnTo>
                    <a:pt x="67357" y="20472"/>
                  </a:lnTo>
                  <a:lnTo>
                    <a:pt x="68772" y="23962"/>
                  </a:lnTo>
                  <a:lnTo>
                    <a:pt x="68867" y="24151"/>
                  </a:lnTo>
                  <a:lnTo>
                    <a:pt x="69810" y="26792"/>
                  </a:lnTo>
                  <a:lnTo>
                    <a:pt x="70565" y="29245"/>
                  </a:lnTo>
                  <a:lnTo>
                    <a:pt x="70754" y="30283"/>
                  </a:lnTo>
                  <a:lnTo>
                    <a:pt x="70848" y="31037"/>
                  </a:lnTo>
                  <a:lnTo>
                    <a:pt x="70848" y="31604"/>
                  </a:lnTo>
                  <a:lnTo>
                    <a:pt x="70754" y="31792"/>
                  </a:lnTo>
                  <a:lnTo>
                    <a:pt x="70565" y="31887"/>
                  </a:lnTo>
                  <a:lnTo>
                    <a:pt x="69433" y="36698"/>
                  </a:lnTo>
                  <a:lnTo>
                    <a:pt x="68206" y="41698"/>
                  </a:lnTo>
                  <a:lnTo>
                    <a:pt x="68584" y="41037"/>
                  </a:lnTo>
                  <a:lnTo>
                    <a:pt x="68961" y="40188"/>
                  </a:lnTo>
                  <a:lnTo>
                    <a:pt x="69244" y="40471"/>
                  </a:lnTo>
                  <a:lnTo>
                    <a:pt x="69244" y="40849"/>
                  </a:lnTo>
                  <a:lnTo>
                    <a:pt x="69244" y="41226"/>
                  </a:lnTo>
                  <a:lnTo>
                    <a:pt x="69055" y="41698"/>
                  </a:lnTo>
                  <a:lnTo>
                    <a:pt x="68489" y="42924"/>
                  </a:lnTo>
                  <a:lnTo>
                    <a:pt x="67735" y="44150"/>
                  </a:lnTo>
                  <a:lnTo>
                    <a:pt x="66791" y="45377"/>
                  </a:lnTo>
                  <a:lnTo>
                    <a:pt x="65942" y="46509"/>
                  </a:lnTo>
                  <a:lnTo>
                    <a:pt x="64716" y="47924"/>
                  </a:lnTo>
                  <a:lnTo>
                    <a:pt x="65565" y="47641"/>
                  </a:lnTo>
                  <a:lnTo>
                    <a:pt x="65093" y="48301"/>
                  </a:lnTo>
                  <a:lnTo>
                    <a:pt x="64433" y="48962"/>
                  </a:lnTo>
                  <a:lnTo>
                    <a:pt x="63112" y="50188"/>
                  </a:lnTo>
                  <a:lnTo>
                    <a:pt x="63678" y="48962"/>
                  </a:lnTo>
                  <a:lnTo>
                    <a:pt x="64244" y="47641"/>
                  </a:lnTo>
                  <a:lnTo>
                    <a:pt x="65754" y="44811"/>
                  </a:lnTo>
                  <a:lnTo>
                    <a:pt x="67169" y="42169"/>
                  </a:lnTo>
                  <a:lnTo>
                    <a:pt x="67735" y="41037"/>
                  </a:lnTo>
                  <a:lnTo>
                    <a:pt x="68206" y="40094"/>
                  </a:lnTo>
                  <a:lnTo>
                    <a:pt x="68206" y="39811"/>
                  </a:lnTo>
                  <a:lnTo>
                    <a:pt x="68301" y="39622"/>
                  </a:lnTo>
                  <a:lnTo>
                    <a:pt x="68301" y="39717"/>
                  </a:lnTo>
                  <a:lnTo>
                    <a:pt x="68395" y="39339"/>
                  </a:lnTo>
                  <a:lnTo>
                    <a:pt x="68772" y="37735"/>
                  </a:lnTo>
                  <a:lnTo>
                    <a:pt x="69055" y="36037"/>
                  </a:lnTo>
                  <a:lnTo>
                    <a:pt x="69150" y="32924"/>
                  </a:lnTo>
                  <a:lnTo>
                    <a:pt x="69150" y="30849"/>
                  </a:lnTo>
                  <a:lnTo>
                    <a:pt x="69150" y="28679"/>
                  </a:lnTo>
                  <a:lnTo>
                    <a:pt x="68961" y="28773"/>
                  </a:lnTo>
                  <a:lnTo>
                    <a:pt x="68961" y="29056"/>
                  </a:lnTo>
                  <a:lnTo>
                    <a:pt x="68678" y="28302"/>
                  </a:lnTo>
                  <a:lnTo>
                    <a:pt x="68395" y="27453"/>
                  </a:lnTo>
                  <a:lnTo>
                    <a:pt x="68018" y="25755"/>
                  </a:lnTo>
                  <a:lnTo>
                    <a:pt x="67923" y="25283"/>
                  </a:lnTo>
                  <a:lnTo>
                    <a:pt x="67923" y="25472"/>
                  </a:lnTo>
                  <a:lnTo>
                    <a:pt x="67546" y="24906"/>
                  </a:lnTo>
                  <a:lnTo>
                    <a:pt x="67074" y="24245"/>
                  </a:lnTo>
                  <a:lnTo>
                    <a:pt x="66980" y="24057"/>
                  </a:lnTo>
                  <a:lnTo>
                    <a:pt x="65471" y="22264"/>
                  </a:lnTo>
                  <a:lnTo>
                    <a:pt x="64810" y="21415"/>
                  </a:lnTo>
                  <a:lnTo>
                    <a:pt x="64339" y="20755"/>
                  </a:lnTo>
                  <a:lnTo>
                    <a:pt x="64622" y="20943"/>
                  </a:lnTo>
                  <a:lnTo>
                    <a:pt x="64527" y="20755"/>
                  </a:lnTo>
                  <a:lnTo>
                    <a:pt x="64339" y="20472"/>
                  </a:lnTo>
                  <a:lnTo>
                    <a:pt x="63301" y="19434"/>
                  </a:lnTo>
                  <a:lnTo>
                    <a:pt x="62357" y="18585"/>
                  </a:lnTo>
                  <a:lnTo>
                    <a:pt x="62452" y="18679"/>
                  </a:lnTo>
                  <a:lnTo>
                    <a:pt x="62357" y="18868"/>
                  </a:lnTo>
                  <a:lnTo>
                    <a:pt x="61508" y="18019"/>
                  </a:lnTo>
                  <a:lnTo>
                    <a:pt x="61791" y="18396"/>
                  </a:lnTo>
                  <a:lnTo>
                    <a:pt x="60848" y="17547"/>
                  </a:lnTo>
                  <a:lnTo>
                    <a:pt x="60471" y="17076"/>
                  </a:lnTo>
                  <a:lnTo>
                    <a:pt x="60471" y="16981"/>
                  </a:lnTo>
                  <a:lnTo>
                    <a:pt x="60565" y="17076"/>
                  </a:lnTo>
                  <a:lnTo>
                    <a:pt x="61225" y="17547"/>
                  </a:lnTo>
                  <a:lnTo>
                    <a:pt x="58961" y="15566"/>
                  </a:lnTo>
                  <a:lnTo>
                    <a:pt x="59527" y="16227"/>
                  </a:lnTo>
                  <a:lnTo>
                    <a:pt x="58584" y="15566"/>
                  </a:lnTo>
                  <a:lnTo>
                    <a:pt x="57641" y="14906"/>
                  </a:lnTo>
                  <a:lnTo>
                    <a:pt x="57546" y="15000"/>
                  </a:lnTo>
                  <a:lnTo>
                    <a:pt x="57452" y="15094"/>
                  </a:lnTo>
                  <a:lnTo>
                    <a:pt x="58301" y="15660"/>
                  </a:lnTo>
                  <a:lnTo>
                    <a:pt x="59056" y="16227"/>
                  </a:lnTo>
                  <a:lnTo>
                    <a:pt x="60471" y="17547"/>
                  </a:lnTo>
                  <a:lnTo>
                    <a:pt x="61886" y="18774"/>
                  </a:lnTo>
                  <a:lnTo>
                    <a:pt x="62640" y="19340"/>
                  </a:lnTo>
                  <a:lnTo>
                    <a:pt x="63395" y="19906"/>
                  </a:lnTo>
                  <a:lnTo>
                    <a:pt x="62829" y="19528"/>
                  </a:lnTo>
                  <a:lnTo>
                    <a:pt x="62074" y="19057"/>
                  </a:lnTo>
                  <a:lnTo>
                    <a:pt x="62074" y="19245"/>
                  </a:lnTo>
                  <a:lnTo>
                    <a:pt x="62357" y="19717"/>
                  </a:lnTo>
                  <a:lnTo>
                    <a:pt x="63584" y="21415"/>
                  </a:lnTo>
                  <a:lnTo>
                    <a:pt x="65093" y="23207"/>
                  </a:lnTo>
                  <a:lnTo>
                    <a:pt x="65754" y="23962"/>
                  </a:lnTo>
                  <a:lnTo>
                    <a:pt x="66225" y="24434"/>
                  </a:lnTo>
                  <a:lnTo>
                    <a:pt x="66414" y="24528"/>
                  </a:lnTo>
                  <a:lnTo>
                    <a:pt x="66320" y="24057"/>
                  </a:lnTo>
                  <a:lnTo>
                    <a:pt x="66697" y="24906"/>
                  </a:lnTo>
                  <a:lnTo>
                    <a:pt x="67074" y="26038"/>
                  </a:lnTo>
                  <a:lnTo>
                    <a:pt x="66414" y="24811"/>
                  </a:lnTo>
                  <a:lnTo>
                    <a:pt x="66791" y="25566"/>
                  </a:lnTo>
                  <a:lnTo>
                    <a:pt x="67169" y="26321"/>
                  </a:lnTo>
                  <a:lnTo>
                    <a:pt x="67263" y="26415"/>
                  </a:lnTo>
                  <a:lnTo>
                    <a:pt x="67923" y="28679"/>
                  </a:lnTo>
                  <a:lnTo>
                    <a:pt x="68206" y="29339"/>
                  </a:lnTo>
                  <a:lnTo>
                    <a:pt x="68678" y="30471"/>
                  </a:lnTo>
                  <a:lnTo>
                    <a:pt x="68772" y="30660"/>
                  </a:lnTo>
                  <a:lnTo>
                    <a:pt x="68678" y="30660"/>
                  </a:lnTo>
                  <a:lnTo>
                    <a:pt x="68395" y="30377"/>
                  </a:lnTo>
                  <a:lnTo>
                    <a:pt x="68206" y="30094"/>
                  </a:lnTo>
                  <a:lnTo>
                    <a:pt x="68206" y="30566"/>
                  </a:lnTo>
                  <a:lnTo>
                    <a:pt x="68301" y="31037"/>
                  </a:lnTo>
                  <a:lnTo>
                    <a:pt x="68395" y="31509"/>
                  </a:lnTo>
                  <a:lnTo>
                    <a:pt x="68395" y="31887"/>
                  </a:lnTo>
                  <a:lnTo>
                    <a:pt x="68301" y="31792"/>
                  </a:lnTo>
                  <a:lnTo>
                    <a:pt x="68301" y="31698"/>
                  </a:lnTo>
                  <a:lnTo>
                    <a:pt x="68301" y="31415"/>
                  </a:lnTo>
                  <a:lnTo>
                    <a:pt x="68018" y="30094"/>
                  </a:lnTo>
                  <a:lnTo>
                    <a:pt x="67735" y="28868"/>
                  </a:lnTo>
                  <a:lnTo>
                    <a:pt x="68112" y="31698"/>
                  </a:lnTo>
                  <a:lnTo>
                    <a:pt x="68206" y="33113"/>
                  </a:lnTo>
                  <a:lnTo>
                    <a:pt x="68206" y="34528"/>
                  </a:lnTo>
                  <a:lnTo>
                    <a:pt x="68112" y="35943"/>
                  </a:lnTo>
                  <a:lnTo>
                    <a:pt x="67923" y="37358"/>
                  </a:lnTo>
                  <a:lnTo>
                    <a:pt x="67546" y="38679"/>
                  </a:lnTo>
                  <a:lnTo>
                    <a:pt x="67074" y="40000"/>
                  </a:lnTo>
                  <a:lnTo>
                    <a:pt x="67263" y="39717"/>
                  </a:lnTo>
                  <a:lnTo>
                    <a:pt x="67357" y="39622"/>
                  </a:lnTo>
                  <a:lnTo>
                    <a:pt x="67357" y="39717"/>
                  </a:lnTo>
                  <a:lnTo>
                    <a:pt x="67263" y="40377"/>
                  </a:lnTo>
                  <a:lnTo>
                    <a:pt x="66980" y="41226"/>
                  </a:lnTo>
                  <a:lnTo>
                    <a:pt x="66791" y="41509"/>
                  </a:lnTo>
                  <a:lnTo>
                    <a:pt x="66697" y="41603"/>
                  </a:lnTo>
                  <a:lnTo>
                    <a:pt x="66414" y="42075"/>
                  </a:lnTo>
                  <a:lnTo>
                    <a:pt x="65754" y="43962"/>
                  </a:lnTo>
                  <a:lnTo>
                    <a:pt x="64905" y="46132"/>
                  </a:lnTo>
                  <a:lnTo>
                    <a:pt x="64150" y="47547"/>
                  </a:lnTo>
                  <a:lnTo>
                    <a:pt x="63395" y="48867"/>
                  </a:lnTo>
                  <a:lnTo>
                    <a:pt x="62546" y="50094"/>
                  </a:lnTo>
                  <a:lnTo>
                    <a:pt x="61697" y="51320"/>
                  </a:lnTo>
                  <a:lnTo>
                    <a:pt x="60376" y="52452"/>
                  </a:lnTo>
                  <a:lnTo>
                    <a:pt x="59810" y="53112"/>
                  </a:lnTo>
                  <a:lnTo>
                    <a:pt x="59244" y="53773"/>
                  </a:lnTo>
                  <a:lnTo>
                    <a:pt x="59999" y="53301"/>
                  </a:lnTo>
                  <a:lnTo>
                    <a:pt x="59905" y="53490"/>
                  </a:lnTo>
                  <a:lnTo>
                    <a:pt x="58018" y="54999"/>
                  </a:lnTo>
                  <a:lnTo>
                    <a:pt x="57075" y="55660"/>
                  </a:lnTo>
                  <a:lnTo>
                    <a:pt x="56037" y="56226"/>
                  </a:lnTo>
                  <a:lnTo>
                    <a:pt x="57924" y="54716"/>
                  </a:lnTo>
                  <a:lnTo>
                    <a:pt x="58867" y="53867"/>
                  </a:lnTo>
                  <a:lnTo>
                    <a:pt x="59716" y="53018"/>
                  </a:lnTo>
                  <a:lnTo>
                    <a:pt x="58961" y="53679"/>
                  </a:lnTo>
                  <a:lnTo>
                    <a:pt x="58207" y="54245"/>
                  </a:lnTo>
                  <a:lnTo>
                    <a:pt x="56603" y="55282"/>
                  </a:lnTo>
                  <a:lnTo>
                    <a:pt x="54905" y="56226"/>
                  </a:lnTo>
                  <a:lnTo>
                    <a:pt x="53301" y="57263"/>
                  </a:lnTo>
                  <a:lnTo>
                    <a:pt x="52735" y="57452"/>
                  </a:lnTo>
                  <a:lnTo>
                    <a:pt x="51509" y="57924"/>
                  </a:lnTo>
                  <a:lnTo>
                    <a:pt x="47829" y="59527"/>
                  </a:lnTo>
                  <a:lnTo>
                    <a:pt x="43962" y="61226"/>
                  </a:lnTo>
                  <a:lnTo>
                    <a:pt x="42358" y="61886"/>
                  </a:lnTo>
                  <a:lnTo>
                    <a:pt x="41414" y="62169"/>
                  </a:lnTo>
                  <a:lnTo>
                    <a:pt x="39433" y="62452"/>
                  </a:lnTo>
                  <a:lnTo>
                    <a:pt x="37169" y="62641"/>
                  </a:lnTo>
                  <a:lnTo>
                    <a:pt x="33679" y="62829"/>
                  </a:lnTo>
                  <a:lnTo>
                    <a:pt x="31226" y="62924"/>
                  </a:lnTo>
                  <a:lnTo>
                    <a:pt x="29528" y="62924"/>
                  </a:lnTo>
                  <a:lnTo>
                    <a:pt x="28301" y="62735"/>
                  </a:lnTo>
                  <a:lnTo>
                    <a:pt x="27075" y="62546"/>
                  </a:lnTo>
                  <a:lnTo>
                    <a:pt x="25754" y="62263"/>
                  </a:lnTo>
                  <a:lnTo>
                    <a:pt x="24622" y="61886"/>
                  </a:lnTo>
                  <a:lnTo>
                    <a:pt x="23396" y="61414"/>
                  </a:lnTo>
                  <a:lnTo>
                    <a:pt x="21320" y="60565"/>
                  </a:lnTo>
                  <a:lnTo>
                    <a:pt x="21509" y="60754"/>
                  </a:lnTo>
                  <a:lnTo>
                    <a:pt x="21698" y="60848"/>
                  </a:lnTo>
                  <a:lnTo>
                    <a:pt x="22169" y="61131"/>
                  </a:lnTo>
                  <a:lnTo>
                    <a:pt x="21037" y="60659"/>
                  </a:lnTo>
                  <a:lnTo>
                    <a:pt x="19434" y="59905"/>
                  </a:lnTo>
                  <a:lnTo>
                    <a:pt x="15754" y="57924"/>
                  </a:lnTo>
                  <a:lnTo>
                    <a:pt x="12453" y="56037"/>
                  </a:lnTo>
                  <a:lnTo>
                    <a:pt x="11415" y="55377"/>
                  </a:lnTo>
                  <a:lnTo>
                    <a:pt x="11226" y="55188"/>
                  </a:lnTo>
                  <a:lnTo>
                    <a:pt x="11132" y="55094"/>
                  </a:lnTo>
                  <a:lnTo>
                    <a:pt x="10377" y="54433"/>
                  </a:lnTo>
                  <a:lnTo>
                    <a:pt x="9717" y="53679"/>
                  </a:lnTo>
                  <a:lnTo>
                    <a:pt x="9717" y="53962"/>
                  </a:lnTo>
                  <a:lnTo>
                    <a:pt x="9622" y="54150"/>
                  </a:lnTo>
                  <a:lnTo>
                    <a:pt x="9528" y="54245"/>
                  </a:lnTo>
                  <a:lnTo>
                    <a:pt x="9434" y="54245"/>
                  </a:lnTo>
                  <a:lnTo>
                    <a:pt x="9151" y="54056"/>
                  </a:lnTo>
                  <a:lnTo>
                    <a:pt x="8868" y="53679"/>
                  </a:lnTo>
                  <a:lnTo>
                    <a:pt x="8585" y="53301"/>
                  </a:lnTo>
                  <a:lnTo>
                    <a:pt x="8302" y="52829"/>
                  </a:lnTo>
                  <a:lnTo>
                    <a:pt x="8302" y="52546"/>
                  </a:lnTo>
                  <a:lnTo>
                    <a:pt x="8302" y="52452"/>
                  </a:lnTo>
                  <a:lnTo>
                    <a:pt x="8396" y="52452"/>
                  </a:lnTo>
                  <a:lnTo>
                    <a:pt x="7924" y="52263"/>
                  </a:lnTo>
                  <a:lnTo>
                    <a:pt x="7358" y="51886"/>
                  </a:lnTo>
                  <a:lnTo>
                    <a:pt x="6038" y="50660"/>
                  </a:lnTo>
                  <a:lnTo>
                    <a:pt x="5849" y="50377"/>
                  </a:lnTo>
                  <a:lnTo>
                    <a:pt x="5566" y="50094"/>
                  </a:lnTo>
                  <a:lnTo>
                    <a:pt x="5566" y="50188"/>
                  </a:lnTo>
                  <a:lnTo>
                    <a:pt x="4811" y="49339"/>
                  </a:lnTo>
                  <a:lnTo>
                    <a:pt x="4717" y="49150"/>
                  </a:lnTo>
                  <a:lnTo>
                    <a:pt x="5189" y="49433"/>
                  </a:lnTo>
                  <a:lnTo>
                    <a:pt x="5377" y="49528"/>
                  </a:lnTo>
                  <a:lnTo>
                    <a:pt x="5472" y="49716"/>
                  </a:lnTo>
                  <a:lnTo>
                    <a:pt x="5660" y="50094"/>
                  </a:lnTo>
                  <a:lnTo>
                    <a:pt x="5377" y="49056"/>
                  </a:lnTo>
                  <a:lnTo>
                    <a:pt x="5000" y="48113"/>
                  </a:lnTo>
                  <a:lnTo>
                    <a:pt x="4057" y="45660"/>
                  </a:lnTo>
                  <a:lnTo>
                    <a:pt x="3585" y="44150"/>
                  </a:lnTo>
                  <a:lnTo>
                    <a:pt x="3208" y="42358"/>
                  </a:lnTo>
                  <a:lnTo>
                    <a:pt x="3396" y="42547"/>
                  </a:lnTo>
                  <a:lnTo>
                    <a:pt x="3491" y="42452"/>
                  </a:lnTo>
                  <a:lnTo>
                    <a:pt x="3585" y="42547"/>
                  </a:lnTo>
                  <a:lnTo>
                    <a:pt x="3774" y="42641"/>
                  </a:lnTo>
                  <a:lnTo>
                    <a:pt x="3679" y="40849"/>
                  </a:lnTo>
                  <a:lnTo>
                    <a:pt x="3585" y="38962"/>
                  </a:lnTo>
                  <a:lnTo>
                    <a:pt x="3679" y="37169"/>
                  </a:lnTo>
                  <a:lnTo>
                    <a:pt x="3774" y="36320"/>
                  </a:lnTo>
                  <a:lnTo>
                    <a:pt x="4057" y="35566"/>
                  </a:lnTo>
                  <a:lnTo>
                    <a:pt x="4434" y="33585"/>
                  </a:lnTo>
                  <a:lnTo>
                    <a:pt x="4434" y="33962"/>
                  </a:lnTo>
                  <a:lnTo>
                    <a:pt x="4528" y="34245"/>
                  </a:lnTo>
                  <a:lnTo>
                    <a:pt x="4717" y="32264"/>
                  </a:lnTo>
                  <a:lnTo>
                    <a:pt x="5189" y="30283"/>
                  </a:lnTo>
                  <a:lnTo>
                    <a:pt x="5755" y="28302"/>
                  </a:lnTo>
                  <a:lnTo>
                    <a:pt x="6604" y="26321"/>
                  </a:lnTo>
                  <a:lnTo>
                    <a:pt x="7453" y="24340"/>
                  </a:lnTo>
                  <a:lnTo>
                    <a:pt x="8585" y="22547"/>
                  </a:lnTo>
                  <a:lnTo>
                    <a:pt x="9717" y="20755"/>
                  </a:lnTo>
                  <a:lnTo>
                    <a:pt x="10943" y="19245"/>
                  </a:lnTo>
                  <a:lnTo>
                    <a:pt x="10849" y="19057"/>
                  </a:lnTo>
                  <a:lnTo>
                    <a:pt x="10849" y="18868"/>
                  </a:lnTo>
                  <a:lnTo>
                    <a:pt x="11132" y="18396"/>
                  </a:lnTo>
                  <a:lnTo>
                    <a:pt x="11604" y="17830"/>
                  </a:lnTo>
                  <a:lnTo>
                    <a:pt x="12264" y="17076"/>
                  </a:lnTo>
                  <a:lnTo>
                    <a:pt x="14151" y="15472"/>
                  </a:lnTo>
                  <a:lnTo>
                    <a:pt x="16415" y="13585"/>
                  </a:lnTo>
                  <a:lnTo>
                    <a:pt x="18868" y="11793"/>
                  </a:lnTo>
                  <a:lnTo>
                    <a:pt x="21226" y="10095"/>
                  </a:lnTo>
                  <a:lnTo>
                    <a:pt x="23302" y="8868"/>
                  </a:lnTo>
                  <a:lnTo>
                    <a:pt x="24717" y="8113"/>
                  </a:lnTo>
                  <a:lnTo>
                    <a:pt x="24245" y="8491"/>
                  </a:lnTo>
                  <a:lnTo>
                    <a:pt x="23773" y="8774"/>
                  </a:lnTo>
                  <a:lnTo>
                    <a:pt x="24811" y="8208"/>
                  </a:lnTo>
                  <a:lnTo>
                    <a:pt x="25566" y="7830"/>
                  </a:lnTo>
                  <a:lnTo>
                    <a:pt x="27452" y="6981"/>
                  </a:lnTo>
                  <a:lnTo>
                    <a:pt x="27264" y="6981"/>
                  </a:lnTo>
                  <a:lnTo>
                    <a:pt x="26981" y="6887"/>
                  </a:lnTo>
                  <a:lnTo>
                    <a:pt x="27830" y="6604"/>
                  </a:lnTo>
                  <a:lnTo>
                    <a:pt x="29056" y="6132"/>
                  </a:lnTo>
                  <a:lnTo>
                    <a:pt x="28679" y="6415"/>
                  </a:lnTo>
                  <a:lnTo>
                    <a:pt x="29056" y="6510"/>
                  </a:lnTo>
                  <a:lnTo>
                    <a:pt x="28962" y="6698"/>
                  </a:lnTo>
                  <a:lnTo>
                    <a:pt x="30283" y="6227"/>
                  </a:lnTo>
                  <a:lnTo>
                    <a:pt x="31698" y="5755"/>
                  </a:lnTo>
                  <a:lnTo>
                    <a:pt x="33113" y="5378"/>
                  </a:lnTo>
                  <a:lnTo>
                    <a:pt x="33867" y="5189"/>
                  </a:lnTo>
                  <a:lnTo>
                    <a:pt x="34169" y="5151"/>
                  </a:lnTo>
                  <a:lnTo>
                    <a:pt x="34169" y="5151"/>
                  </a:lnTo>
                  <a:lnTo>
                    <a:pt x="34905" y="4906"/>
                  </a:lnTo>
                  <a:lnTo>
                    <a:pt x="35754" y="4812"/>
                  </a:lnTo>
                  <a:lnTo>
                    <a:pt x="36603" y="4812"/>
                  </a:lnTo>
                  <a:lnTo>
                    <a:pt x="37547" y="4717"/>
                  </a:lnTo>
                  <a:lnTo>
                    <a:pt x="37830" y="4717"/>
                  </a:lnTo>
                  <a:lnTo>
                    <a:pt x="38396" y="4529"/>
                  </a:lnTo>
                  <a:lnTo>
                    <a:pt x="38867" y="4340"/>
                  </a:lnTo>
                  <a:lnTo>
                    <a:pt x="38867" y="4623"/>
                  </a:lnTo>
                  <a:lnTo>
                    <a:pt x="42735" y="4340"/>
                  </a:lnTo>
                  <a:lnTo>
                    <a:pt x="43207" y="4529"/>
                  </a:lnTo>
                  <a:lnTo>
                    <a:pt x="43018" y="4529"/>
                  </a:lnTo>
                  <a:lnTo>
                    <a:pt x="43867" y="4623"/>
                  </a:lnTo>
                  <a:lnTo>
                    <a:pt x="44811" y="4434"/>
                  </a:lnTo>
                  <a:lnTo>
                    <a:pt x="45094" y="4717"/>
                  </a:lnTo>
                  <a:lnTo>
                    <a:pt x="45754" y="4906"/>
                  </a:lnTo>
                  <a:lnTo>
                    <a:pt x="47546" y="5189"/>
                  </a:lnTo>
                  <a:lnTo>
                    <a:pt x="49622" y="5566"/>
                  </a:lnTo>
                  <a:lnTo>
                    <a:pt x="51131" y="5849"/>
                  </a:lnTo>
                  <a:lnTo>
                    <a:pt x="51131" y="5849"/>
                  </a:lnTo>
                  <a:lnTo>
                    <a:pt x="49244" y="5095"/>
                  </a:lnTo>
                  <a:lnTo>
                    <a:pt x="46886" y="4529"/>
                  </a:lnTo>
                  <a:lnTo>
                    <a:pt x="44433" y="3963"/>
                  </a:lnTo>
                  <a:lnTo>
                    <a:pt x="41980" y="3491"/>
                  </a:lnTo>
                  <a:lnTo>
                    <a:pt x="39528" y="3302"/>
                  </a:lnTo>
                  <a:lnTo>
                    <a:pt x="37358" y="3208"/>
                  </a:lnTo>
                  <a:lnTo>
                    <a:pt x="36415" y="3208"/>
                  </a:lnTo>
                  <a:lnTo>
                    <a:pt x="35565" y="3302"/>
                  </a:lnTo>
                  <a:lnTo>
                    <a:pt x="34811" y="3491"/>
                  </a:lnTo>
                  <a:lnTo>
                    <a:pt x="34150" y="3680"/>
                  </a:lnTo>
                  <a:lnTo>
                    <a:pt x="33490" y="3585"/>
                  </a:lnTo>
                  <a:lnTo>
                    <a:pt x="32830" y="3491"/>
                  </a:lnTo>
                  <a:lnTo>
                    <a:pt x="31509" y="3585"/>
                  </a:lnTo>
                  <a:lnTo>
                    <a:pt x="30000" y="3868"/>
                  </a:lnTo>
                  <a:lnTo>
                    <a:pt x="28490" y="4246"/>
                  </a:lnTo>
                  <a:lnTo>
                    <a:pt x="26981" y="4812"/>
                  </a:lnTo>
                  <a:lnTo>
                    <a:pt x="25471" y="5472"/>
                  </a:lnTo>
                  <a:lnTo>
                    <a:pt x="23868" y="6321"/>
                  </a:lnTo>
                  <a:lnTo>
                    <a:pt x="22358" y="7170"/>
                  </a:lnTo>
                  <a:lnTo>
                    <a:pt x="20849" y="8113"/>
                  </a:lnTo>
                  <a:lnTo>
                    <a:pt x="19339" y="9151"/>
                  </a:lnTo>
                  <a:lnTo>
                    <a:pt x="17924" y="10283"/>
                  </a:lnTo>
                  <a:lnTo>
                    <a:pt x="16604" y="11321"/>
                  </a:lnTo>
                  <a:lnTo>
                    <a:pt x="14056" y="13491"/>
                  </a:lnTo>
                  <a:lnTo>
                    <a:pt x="12075" y="15472"/>
                  </a:lnTo>
                  <a:lnTo>
                    <a:pt x="9717" y="18491"/>
                  </a:lnTo>
                  <a:lnTo>
                    <a:pt x="10000" y="17830"/>
                  </a:lnTo>
                  <a:lnTo>
                    <a:pt x="10377" y="17264"/>
                  </a:lnTo>
                  <a:lnTo>
                    <a:pt x="9717" y="18113"/>
                  </a:lnTo>
                  <a:lnTo>
                    <a:pt x="9056" y="19057"/>
                  </a:lnTo>
                  <a:lnTo>
                    <a:pt x="9151" y="19245"/>
                  </a:lnTo>
                  <a:lnTo>
                    <a:pt x="8396" y="20189"/>
                  </a:lnTo>
                  <a:lnTo>
                    <a:pt x="9151" y="18774"/>
                  </a:lnTo>
                  <a:lnTo>
                    <a:pt x="8019" y="20377"/>
                  </a:lnTo>
                  <a:lnTo>
                    <a:pt x="7075" y="22075"/>
                  </a:lnTo>
                  <a:lnTo>
                    <a:pt x="6226" y="23868"/>
                  </a:lnTo>
                  <a:lnTo>
                    <a:pt x="5472" y="25755"/>
                  </a:lnTo>
                  <a:lnTo>
                    <a:pt x="4151" y="29434"/>
                  </a:lnTo>
                  <a:lnTo>
                    <a:pt x="2924" y="32924"/>
                  </a:lnTo>
                  <a:lnTo>
                    <a:pt x="3019" y="33113"/>
                  </a:lnTo>
                  <a:lnTo>
                    <a:pt x="2924" y="33773"/>
                  </a:lnTo>
                  <a:lnTo>
                    <a:pt x="2453" y="36509"/>
                  </a:lnTo>
                  <a:lnTo>
                    <a:pt x="1981" y="39434"/>
                  </a:lnTo>
                  <a:lnTo>
                    <a:pt x="1981" y="39528"/>
                  </a:lnTo>
                  <a:lnTo>
                    <a:pt x="1981" y="39905"/>
                  </a:lnTo>
                  <a:lnTo>
                    <a:pt x="1792" y="41415"/>
                  </a:lnTo>
                  <a:lnTo>
                    <a:pt x="1698" y="42358"/>
                  </a:lnTo>
                  <a:lnTo>
                    <a:pt x="1698" y="43301"/>
                  </a:lnTo>
                  <a:lnTo>
                    <a:pt x="1792" y="44245"/>
                  </a:lnTo>
                  <a:lnTo>
                    <a:pt x="1887" y="44999"/>
                  </a:lnTo>
                  <a:lnTo>
                    <a:pt x="2170" y="46603"/>
                  </a:lnTo>
                  <a:lnTo>
                    <a:pt x="2170" y="46603"/>
                  </a:lnTo>
                  <a:lnTo>
                    <a:pt x="1887" y="46415"/>
                  </a:lnTo>
                  <a:lnTo>
                    <a:pt x="1792" y="46320"/>
                  </a:lnTo>
                  <a:lnTo>
                    <a:pt x="1792" y="46509"/>
                  </a:lnTo>
                  <a:lnTo>
                    <a:pt x="1981" y="46981"/>
                  </a:lnTo>
                  <a:lnTo>
                    <a:pt x="1415" y="46132"/>
                  </a:lnTo>
                  <a:lnTo>
                    <a:pt x="1509" y="46509"/>
                  </a:lnTo>
                  <a:lnTo>
                    <a:pt x="1321" y="46981"/>
                  </a:lnTo>
                  <a:lnTo>
                    <a:pt x="472" y="45471"/>
                  </a:lnTo>
                  <a:lnTo>
                    <a:pt x="377" y="45565"/>
                  </a:lnTo>
                  <a:lnTo>
                    <a:pt x="283" y="45660"/>
                  </a:lnTo>
                  <a:lnTo>
                    <a:pt x="189" y="45660"/>
                  </a:lnTo>
                  <a:lnTo>
                    <a:pt x="0" y="45565"/>
                  </a:lnTo>
                  <a:lnTo>
                    <a:pt x="0" y="45565"/>
                  </a:lnTo>
                  <a:lnTo>
                    <a:pt x="1038" y="47924"/>
                  </a:lnTo>
                  <a:lnTo>
                    <a:pt x="2264" y="50282"/>
                  </a:lnTo>
                  <a:lnTo>
                    <a:pt x="2075" y="49905"/>
                  </a:lnTo>
                  <a:lnTo>
                    <a:pt x="2170" y="49528"/>
                  </a:lnTo>
                  <a:lnTo>
                    <a:pt x="2736" y="50188"/>
                  </a:lnTo>
                  <a:lnTo>
                    <a:pt x="3208" y="50660"/>
                  </a:lnTo>
                  <a:lnTo>
                    <a:pt x="3396" y="50943"/>
                  </a:lnTo>
                  <a:lnTo>
                    <a:pt x="3396" y="51037"/>
                  </a:lnTo>
                  <a:lnTo>
                    <a:pt x="3302" y="50943"/>
                  </a:lnTo>
                  <a:lnTo>
                    <a:pt x="3302" y="50943"/>
                  </a:lnTo>
                  <a:lnTo>
                    <a:pt x="3585" y="51320"/>
                  </a:lnTo>
                  <a:lnTo>
                    <a:pt x="4623" y="53207"/>
                  </a:lnTo>
                  <a:lnTo>
                    <a:pt x="5755" y="55094"/>
                  </a:lnTo>
                  <a:lnTo>
                    <a:pt x="7075" y="56886"/>
                  </a:lnTo>
                  <a:lnTo>
                    <a:pt x="8585" y="58490"/>
                  </a:lnTo>
                  <a:lnTo>
                    <a:pt x="10189" y="59999"/>
                  </a:lnTo>
                  <a:lnTo>
                    <a:pt x="11792" y="61414"/>
                  </a:lnTo>
                  <a:lnTo>
                    <a:pt x="13585" y="62735"/>
                  </a:lnTo>
                  <a:lnTo>
                    <a:pt x="15471" y="63867"/>
                  </a:lnTo>
                  <a:lnTo>
                    <a:pt x="17641" y="64905"/>
                  </a:lnTo>
                  <a:lnTo>
                    <a:pt x="20000" y="65942"/>
                  </a:lnTo>
                  <a:lnTo>
                    <a:pt x="22358" y="66697"/>
                  </a:lnTo>
                  <a:lnTo>
                    <a:pt x="24811" y="67263"/>
                  </a:lnTo>
                  <a:lnTo>
                    <a:pt x="27264" y="67735"/>
                  </a:lnTo>
                  <a:lnTo>
                    <a:pt x="29811" y="68018"/>
                  </a:lnTo>
                  <a:lnTo>
                    <a:pt x="32264" y="68206"/>
                  </a:lnTo>
                  <a:lnTo>
                    <a:pt x="34811" y="68112"/>
                  </a:lnTo>
                  <a:lnTo>
                    <a:pt x="36981" y="67829"/>
                  </a:lnTo>
                  <a:lnTo>
                    <a:pt x="40471" y="67263"/>
                  </a:lnTo>
                  <a:lnTo>
                    <a:pt x="44056" y="66508"/>
                  </a:lnTo>
                  <a:lnTo>
                    <a:pt x="45565" y="66131"/>
                  </a:lnTo>
                  <a:lnTo>
                    <a:pt x="46509" y="65848"/>
                  </a:lnTo>
                  <a:lnTo>
                    <a:pt x="46509" y="65942"/>
                  </a:lnTo>
                  <a:lnTo>
                    <a:pt x="48018" y="65376"/>
                  </a:lnTo>
                  <a:lnTo>
                    <a:pt x="49527" y="64622"/>
                  </a:lnTo>
                  <a:lnTo>
                    <a:pt x="48867" y="64810"/>
                  </a:lnTo>
                  <a:lnTo>
                    <a:pt x="50754" y="63773"/>
                  </a:lnTo>
                  <a:lnTo>
                    <a:pt x="52546" y="62641"/>
                  </a:lnTo>
                  <a:lnTo>
                    <a:pt x="54244" y="61320"/>
                  </a:lnTo>
                  <a:lnTo>
                    <a:pt x="56037" y="59810"/>
                  </a:lnTo>
                  <a:lnTo>
                    <a:pt x="55282" y="60659"/>
                  </a:lnTo>
                  <a:lnTo>
                    <a:pt x="57263" y="59056"/>
                  </a:lnTo>
                  <a:lnTo>
                    <a:pt x="58112" y="58395"/>
                  </a:lnTo>
                  <a:lnTo>
                    <a:pt x="58207" y="58301"/>
                  </a:lnTo>
                  <a:lnTo>
                    <a:pt x="58112" y="58301"/>
                  </a:lnTo>
                  <a:lnTo>
                    <a:pt x="58584" y="57924"/>
                  </a:lnTo>
                  <a:lnTo>
                    <a:pt x="59056" y="57546"/>
                  </a:lnTo>
                  <a:lnTo>
                    <a:pt x="59999" y="56414"/>
                  </a:lnTo>
                  <a:lnTo>
                    <a:pt x="61414" y="55188"/>
                  </a:lnTo>
                  <a:lnTo>
                    <a:pt x="61414" y="55188"/>
                  </a:lnTo>
                  <a:lnTo>
                    <a:pt x="61131" y="55282"/>
                  </a:lnTo>
                  <a:lnTo>
                    <a:pt x="61508" y="54811"/>
                  </a:lnTo>
                  <a:lnTo>
                    <a:pt x="62735" y="53867"/>
                  </a:lnTo>
                  <a:lnTo>
                    <a:pt x="63867" y="52735"/>
                  </a:lnTo>
                  <a:lnTo>
                    <a:pt x="66131" y="50471"/>
                  </a:lnTo>
                  <a:lnTo>
                    <a:pt x="66131" y="50565"/>
                  </a:lnTo>
                  <a:lnTo>
                    <a:pt x="66320" y="50660"/>
                  </a:lnTo>
                  <a:lnTo>
                    <a:pt x="66414" y="50660"/>
                  </a:lnTo>
                  <a:lnTo>
                    <a:pt x="66603" y="50565"/>
                  </a:lnTo>
                  <a:lnTo>
                    <a:pt x="66603" y="50754"/>
                  </a:lnTo>
                  <a:lnTo>
                    <a:pt x="66508" y="50943"/>
                  </a:lnTo>
                  <a:lnTo>
                    <a:pt x="65848" y="51603"/>
                  </a:lnTo>
                  <a:lnTo>
                    <a:pt x="64999" y="52546"/>
                  </a:lnTo>
                  <a:lnTo>
                    <a:pt x="65376" y="52358"/>
                  </a:lnTo>
                  <a:lnTo>
                    <a:pt x="65848" y="52075"/>
                  </a:lnTo>
                  <a:lnTo>
                    <a:pt x="66697" y="51320"/>
                  </a:lnTo>
                  <a:lnTo>
                    <a:pt x="67546" y="50282"/>
                  </a:lnTo>
                  <a:lnTo>
                    <a:pt x="68301" y="49056"/>
                  </a:lnTo>
                  <a:lnTo>
                    <a:pt x="69055" y="47830"/>
                  </a:lnTo>
                  <a:lnTo>
                    <a:pt x="69716" y="46603"/>
                  </a:lnTo>
                  <a:lnTo>
                    <a:pt x="70565" y="44811"/>
                  </a:lnTo>
                  <a:lnTo>
                    <a:pt x="70282" y="45094"/>
                  </a:lnTo>
                  <a:lnTo>
                    <a:pt x="70942" y="43490"/>
                  </a:lnTo>
                  <a:lnTo>
                    <a:pt x="71037" y="43396"/>
                  </a:lnTo>
                  <a:lnTo>
                    <a:pt x="71697" y="41320"/>
                  </a:lnTo>
                  <a:lnTo>
                    <a:pt x="72263" y="39245"/>
                  </a:lnTo>
                  <a:lnTo>
                    <a:pt x="72640" y="37358"/>
                  </a:lnTo>
                  <a:lnTo>
                    <a:pt x="72923" y="35849"/>
                  </a:lnTo>
                  <a:lnTo>
                    <a:pt x="72829" y="36226"/>
                  </a:lnTo>
                  <a:lnTo>
                    <a:pt x="72735" y="36698"/>
                  </a:lnTo>
                  <a:lnTo>
                    <a:pt x="72452" y="36981"/>
                  </a:lnTo>
                  <a:lnTo>
                    <a:pt x="72169" y="37358"/>
                  </a:lnTo>
                  <a:lnTo>
                    <a:pt x="72263" y="36981"/>
                  </a:lnTo>
                  <a:lnTo>
                    <a:pt x="72452" y="36415"/>
                  </a:lnTo>
                  <a:lnTo>
                    <a:pt x="72452" y="35849"/>
                  </a:lnTo>
                  <a:lnTo>
                    <a:pt x="72357" y="35660"/>
                  </a:lnTo>
                  <a:lnTo>
                    <a:pt x="72263" y="35471"/>
                  </a:lnTo>
                  <a:lnTo>
                    <a:pt x="72640" y="33868"/>
                  </a:lnTo>
                  <a:lnTo>
                    <a:pt x="72735" y="33113"/>
                  </a:lnTo>
                  <a:lnTo>
                    <a:pt x="72735" y="32358"/>
                  </a:lnTo>
                  <a:lnTo>
                    <a:pt x="72923" y="33207"/>
                  </a:lnTo>
                  <a:lnTo>
                    <a:pt x="73018" y="34151"/>
                  </a:lnTo>
                  <a:lnTo>
                    <a:pt x="72923" y="32358"/>
                  </a:lnTo>
                  <a:lnTo>
                    <a:pt x="72923" y="31792"/>
                  </a:lnTo>
                  <a:lnTo>
                    <a:pt x="73112" y="30754"/>
                  </a:lnTo>
                  <a:lnTo>
                    <a:pt x="72829" y="31604"/>
                  </a:lnTo>
                  <a:lnTo>
                    <a:pt x="72735" y="30283"/>
                  </a:lnTo>
                  <a:lnTo>
                    <a:pt x="72546" y="28868"/>
                  </a:lnTo>
                  <a:lnTo>
                    <a:pt x="72357" y="27641"/>
                  </a:lnTo>
                  <a:lnTo>
                    <a:pt x="71980" y="26038"/>
                  </a:lnTo>
                  <a:lnTo>
                    <a:pt x="71414" y="24151"/>
                  </a:lnTo>
                  <a:lnTo>
                    <a:pt x="70754" y="22170"/>
                  </a:lnTo>
                  <a:lnTo>
                    <a:pt x="69905" y="20000"/>
                  </a:lnTo>
                  <a:lnTo>
                    <a:pt x="68867" y="18019"/>
                  </a:lnTo>
                  <a:lnTo>
                    <a:pt x="68301" y="16981"/>
                  </a:lnTo>
                  <a:lnTo>
                    <a:pt x="67735" y="16132"/>
                  </a:lnTo>
                  <a:lnTo>
                    <a:pt x="67074" y="15283"/>
                  </a:lnTo>
                  <a:lnTo>
                    <a:pt x="66414" y="14434"/>
                  </a:lnTo>
                  <a:lnTo>
                    <a:pt x="66508" y="14623"/>
                  </a:lnTo>
                  <a:lnTo>
                    <a:pt x="66414" y="14906"/>
                  </a:lnTo>
                  <a:lnTo>
                    <a:pt x="65754" y="14057"/>
                  </a:lnTo>
                  <a:lnTo>
                    <a:pt x="65093" y="13113"/>
                  </a:lnTo>
                  <a:lnTo>
                    <a:pt x="64537" y="12278"/>
                  </a:lnTo>
                  <a:lnTo>
                    <a:pt x="62924" y="10755"/>
                  </a:lnTo>
                  <a:lnTo>
                    <a:pt x="63018" y="10755"/>
                  </a:lnTo>
                  <a:lnTo>
                    <a:pt x="63018" y="10661"/>
                  </a:lnTo>
                  <a:lnTo>
                    <a:pt x="62924" y="10472"/>
                  </a:lnTo>
                  <a:lnTo>
                    <a:pt x="62263" y="9717"/>
                  </a:lnTo>
                  <a:lnTo>
                    <a:pt x="60376" y="7830"/>
                  </a:lnTo>
                  <a:lnTo>
                    <a:pt x="60754" y="8396"/>
                  </a:lnTo>
                  <a:lnTo>
                    <a:pt x="61131" y="8774"/>
                  </a:lnTo>
                  <a:lnTo>
                    <a:pt x="60376" y="8396"/>
                  </a:lnTo>
                  <a:lnTo>
                    <a:pt x="59716" y="7925"/>
                  </a:lnTo>
                  <a:lnTo>
                    <a:pt x="59087" y="7476"/>
                  </a:lnTo>
                  <a:lnTo>
                    <a:pt x="59810" y="8302"/>
                  </a:lnTo>
                  <a:lnTo>
                    <a:pt x="58678" y="7642"/>
                  </a:lnTo>
                  <a:lnTo>
                    <a:pt x="57641" y="6981"/>
                  </a:lnTo>
                  <a:lnTo>
                    <a:pt x="55471" y="5472"/>
                  </a:lnTo>
                  <a:lnTo>
                    <a:pt x="53301" y="4057"/>
                  </a:lnTo>
                  <a:lnTo>
                    <a:pt x="52169" y="3397"/>
                  </a:lnTo>
                  <a:lnTo>
                    <a:pt x="51037" y="2831"/>
                  </a:lnTo>
                  <a:lnTo>
                    <a:pt x="52075" y="2831"/>
                  </a:lnTo>
                  <a:lnTo>
                    <a:pt x="50660" y="1982"/>
                  </a:lnTo>
                  <a:lnTo>
                    <a:pt x="49811" y="1604"/>
                  </a:lnTo>
                  <a:lnTo>
                    <a:pt x="48867" y="1227"/>
                  </a:lnTo>
                  <a:lnTo>
                    <a:pt x="48018" y="849"/>
                  </a:lnTo>
                  <a:lnTo>
                    <a:pt x="47075" y="661"/>
                  </a:lnTo>
                  <a:lnTo>
                    <a:pt x="46226" y="566"/>
                  </a:lnTo>
                  <a:lnTo>
                    <a:pt x="45471" y="661"/>
                  </a:lnTo>
                  <a:lnTo>
                    <a:pt x="46226" y="849"/>
                  </a:lnTo>
                  <a:lnTo>
                    <a:pt x="46866" y="1215"/>
                  </a:lnTo>
                  <a:lnTo>
                    <a:pt x="46980" y="1227"/>
                  </a:lnTo>
                  <a:lnTo>
                    <a:pt x="47452" y="1416"/>
                  </a:lnTo>
                  <a:lnTo>
                    <a:pt x="47924" y="1510"/>
                  </a:lnTo>
                  <a:lnTo>
                    <a:pt x="47358" y="1321"/>
                  </a:lnTo>
                  <a:lnTo>
                    <a:pt x="46886" y="944"/>
                  </a:lnTo>
                  <a:lnTo>
                    <a:pt x="47829" y="1227"/>
                  </a:lnTo>
                  <a:lnTo>
                    <a:pt x="48773" y="1604"/>
                  </a:lnTo>
                  <a:lnTo>
                    <a:pt x="49622" y="2076"/>
                  </a:lnTo>
                  <a:lnTo>
                    <a:pt x="50377" y="2642"/>
                  </a:lnTo>
                  <a:lnTo>
                    <a:pt x="50377" y="2642"/>
                  </a:lnTo>
                  <a:lnTo>
                    <a:pt x="49622" y="2265"/>
                  </a:lnTo>
                  <a:lnTo>
                    <a:pt x="48584" y="1887"/>
                  </a:lnTo>
                  <a:lnTo>
                    <a:pt x="47358" y="1510"/>
                  </a:lnTo>
                  <a:lnTo>
                    <a:pt x="46037" y="1132"/>
                  </a:lnTo>
                  <a:lnTo>
                    <a:pt x="46809" y="1210"/>
                  </a:lnTo>
                  <a:lnTo>
                    <a:pt x="44339" y="661"/>
                  </a:lnTo>
                  <a:lnTo>
                    <a:pt x="44716" y="755"/>
                  </a:lnTo>
                  <a:lnTo>
                    <a:pt x="43113" y="472"/>
                  </a:lnTo>
                  <a:lnTo>
                    <a:pt x="41603" y="283"/>
                  </a:lnTo>
                  <a:lnTo>
                    <a:pt x="40282" y="95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 rot="-7951521">
              <a:off x="969537" y="1184933"/>
              <a:ext cx="870547" cy="6214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 rot="8450347">
              <a:off x="974915" y="1163076"/>
              <a:ext cx="859830" cy="62904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 txBox="1"/>
            <p:nvPr/>
          </p:nvSpPr>
          <p:spPr>
            <a:xfrm>
              <a:off x="1212821" y="66371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S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72" name="Google Shape;172;p18"/>
            <p:cNvSpPr txBox="1"/>
            <p:nvPr/>
          </p:nvSpPr>
          <p:spPr>
            <a:xfrm>
              <a:off x="1219620" y="1149520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L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73" name="Google Shape;173;p18"/>
            <p:cNvSpPr txBox="1"/>
            <p:nvPr/>
          </p:nvSpPr>
          <p:spPr>
            <a:xfrm>
              <a:off x="1504024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X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  <p:sp>
          <p:nvSpPr>
            <p:cNvPr id="174" name="Google Shape;174;p18"/>
            <p:cNvSpPr txBox="1"/>
            <p:nvPr/>
          </p:nvSpPr>
          <p:spPr>
            <a:xfrm>
              <a:off x="928417" y="905907"/>
              <a:ext cx="267600" cy="45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FFFFF"/>
                  </a:solidFill>
                  <a:latin typeface="Arial" panose="020B0604020202020204" pitchFamily="34" charset="0"/>
                  <a:ea typeface="Walter Turncoat"/>
                  <a:cs typeface="Arial" panose="020B0604020202020204" pitchFamily="34" charset="0"/>
                  <a:sym typeface="Walter Turncoat"/>
                </a:rPr>
                <a:t>D</a:t>
              </a:r>
              <a:endParaRPr sz="2600" dirty="0">
                <a:solidFill>
                  <a:srgbClr val="FFFFFF"/>
                </a:solidFill>
                <a:latin typeface="Arial" panose="020B0604020202020204" pitchFamily="34" charset="0"/>
                <a:ea typeface="Walter Turncoat"/>
                <a:cs typeface="Arial" panose="020B0604020202020204" pitchFamily="34" charset="0"/>
                <a:sym typeface="Walter Turncoat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7606FC7-5AC3-0241-B079-82B265919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018" y="840507"/>
            <a:ext cx="6807200" cy="4025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CDB1D-3001-C84E-BCB4-A33B98FEDC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62;p18">
            <a:extLst>
              <a:ext uri="{FF2B5EF4-FFF2-40B4-BE49-F238E27FC236}">
                <a16:creationId xmlns:a16="http://schemas.microsoft.com/office/drawing/2014/main" id="{234CB599-ABAB-174F-9E35-F7F831B254A3}"/>
              </a:ext>
            </a:extLst>
          </p:cNvPr>
          <p:cNvSpPr txBox="1">
            <a:spLocks/>
          </p:cNvSpPr>
          <p:nvPr/>
        </p:nvSpPr>
        <p:spPr>
          <a:xfrm>
            <a:off x="60187" y="284207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Walter Turncoat"/>
              <a:buNone/>
              <a:defRPr sz="48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Loan Amount &amp; Loan Status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FEBEA6-4824-B041-9773-92F4A3C63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599"/>
          <a:stretch/>
        </p:blipFill>
        <p:spPr>
          <a:xfrm>
            <a:off x="1836139" y="1141607"/>
            <a:ext cx="5471721" cy="32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00121"/>
      </p:ext>
    </p:extLst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141</Words>
  <Application>Microsoft Macintosh PowerPoint</Application>
  <PresentationFormat>On-screen Show (16:9)</PresentationFormat>
  <Paragraphs>59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Sniglet</vt:lpstr>
      <vt:lpstr>Calibri</vt:lpstr>
      <vt:lpstr>Arial</vt:lpstr>
      <vt:lpstr>Walter Turncoat</vt:lpstr>
      <vt:lpstr>Ursula template</vt:lpstr>
      <vt:lpstr>Explore Capstone project data using Spark  Group 12</vt:lpstr>
      <vt:lpstr>1.  Business Problem</vt:lpstr>
      <vt:lpstr>PowerPoint Presentation</vt:lpstr>
      <vt:lpstr>2.  Dataset Description</vt:lpstr>
      <vt:lpstr>Dataset Description</vt:lpstr>
      <vt:lpstr>3.  Exploratory Data Analysis</vt:lpstr>
      <vt:lpstr>PowerPoint Presentation</vt:lpstr>
      <vt:lpstr>Loan amount &amp; Interest rates</vt:lpstr>
      <vt:lpstr>PowerPoint Presentation</vt:lpstr>
      <vt:lpstr>PowerPoint Presentation</vt:lpstr>
      <vt:lpstr>PowerPoint Presentation</vt:lpstr>
      <vt:lpstr>4.  Data Preprocessing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</dc:title>
  <cp:lastModifiedBy>Wang Zheng</cp:lastModifiedBy>
  <cp:revision>40</cp:revision>
  <dcterms:modified xsi:type="dcterms:W3CDTF">2020-07-12T17:34:49Z</dcterms:modified>
</cp:coreProperties>
</file>